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300" r:id="rId2"/>
    <p:sldId id="301" r:id="rId3"/>
    <p:sldId id="302" r:id="rId4"/>
    <p:sldId id="303" r:id="rId5"/>
    <p:sldId id="304" r:id="rId6"/>
    <p:sldId id="305" r:id="rId7"/>
    <p:sldId id="306" r:id="rId8"/>
    <p:sldId id="307" r:id="rId9"/>
    <p:sldId id="308" r:id="rId10"/>
    <p:sldId id="309" r:id="rId11"/>
    <p:sldId id="310" r:id="rId12"/>
    <p:sldId id="311" r:id="rId13"/>
    <p:sldId id="313" r:id="rId14"/>
    <p:sldId id="314" r:id="rId15"/>
    <p:sldId id="315" r:id="rId16"/>
    <p:sldId id="316" r:id="rId17"/>
    <p:sldId id="318" r:id="rId18"/>
    <p:sldId id="274" r:id="rId19"/>
    <p:sldId id="320" r:id="rId20"/>
    <p:sldId id="321" r:id="rId21"/>
    <p:sldId id="322" r:id="rId22"/>
    <p:sldId id="323" r:id="rId23"/>
    <p:sldId id="324" r:id="rId24"/>
    <p:sldId id="325" r:id="rId25"/>
    <p:sldId id="327" r:id="rId26"/>
    <p:sldId id="326" r:id="rId27"/>
    <p:sldId id="329" r:id="rId28"/>
    <p:sldId id="328" r:id="rId29"/>
    <p:sldId id="330" r:id="rId30"/>
    <p:sldId id="331" r:id="rId31"/>
    <p:sldId id="332" r:id="rId32"/>
    <p:sldId id="333" r:id="rId33"/>
    <p:sldId id="334" r:id="rId34"/>
    <p:sldId id="335" r:id="rId35"/>
    <p:sldId id="336" r:id="rId36"/>
    <p:sldId id="338" r:id="rId37"/>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5" clrIdx="0"/>
  <p:cmAuthor id="1" name="Tom Shannon" initials="TS" lastIdx="3"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72" autoAdjust="0"/>
    <p:restoredTop sz="79061" autoAdjust="0"/>
  </p:normalViewPr>
  <p:slideViewPr>
    <p:cSldViewPr snapToGrid="0">
      <p:cViewPr>
        <p:scale>
          <a:sx n="46" d="100"/>
          <a:sy n="46" d="100"/>
        </p:scale>
        <p:origin x="-96" y="-58"/>
      </p:cViewPr>
      <p:guideLst>
        <p:guide orient="horz" pos="4320"/>
        <p:guide pos="7680"/>
      </p:guideLst>
    </p:cSldViewPr>
  </p:slideViewPr>
  <p:notesTextViewPr>
    <p:cViewPr>
      <p:scale>
        <a:sx n="1" d="1"/>
        <a:sy n="1" d="1"/>
      </p:scale>
      <p:origin x="0" y="0"/>
    </p:cViewPr>
  </p:notesTextViewPr>
  <p:sorterViewPr>
    <p:cViewPr>
      <p:scale>
        <a:sx n="100" d="100"/>
        <a:sy n="100" d="100"/>
      </p:scale>
      <p:origin x="0" y="793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48"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8DA86B-B30E-4AC6-BD42-60C245D91E63}" type="doc">
      <dgm:prSet loTypeId="urn:microsoft.com/office/officeart/2016/7/layout/BasicLinearProcessNumbered" loCatId="process" qsTypeId="urn:microsoft.com/office/officeart/2005/8/quickstyle/simple1" qsCatId="simple" csTypeId="urn:microsoft.com/office/officeart/2005/8/colors/colorful5" csCatId="colorful" phldr="1"/>
      <dgm:spPr/>
      <dgm:t>
        <a:bodyPr/>
        <a:lstStyle/>
        <a:p>
          <a:endParaRPr lang="en-US"/>
        </a:p>
      </dgm:t>
    </dgm:pt>
    <dgm:pt modelId="{7F751E0C-6710-45BD-B611-C921271AF7A0}">
      <dgm:prSet phldrT="[Text]"/>
      <dgm:spPr/>
      <dgm:t>
        <a:bodyPr/>
        <a:lstStyle/>
        <a:p>
          <a:pPr>
            <a:lnSpc>
              <a:spcPct val="90000"/>
            </a:lnSpc>
            <a:spcAft>
              <a:spcPct val="35000"/>
            </a:spcAft>
          </a:pPr>
          <a:endParaRPr lang="en-US" sz="2600" b="1" dirty="0"/>
        </a:p>
      </dgm:t>
    </dgm:pt>
    <dgm:pt modelId="{DA94F3F4-1060-44C3-9826-0DC6524A0C23}" type="parTrans" cxnId="{A3401DA8-D562-47BC-8F81-D31C2C605B7A}">
      <dgm:prSet/>
      <dgm:spPr/>
      <dgm:t>
        <a:bodyPr/>
        <a:lstStyle/>
        <a:p>
          <a:endParaRPr lang="en-US"/>
        </a:p>
      </dgm:t>
    </dgm:pt>
    <dgm:pt modelId="{948FBD4B-1A37-4D41-8495-58DEDDAA0269}" type="sibTrans" cxnId="{A3401DA8-D562-47BC-8F81-D31C2C605B7A}">
      <dgm:prSet phldrT="1"/>
      <dgm:spPr/>
      <dgm:t>
        <a:bodyPr/>
        <a:lstStyle/>
        <a:p>
          <a:r>
            <a:rPr lang="en-US" dirty="0" smtClean="0"/>
            <a:t>Asset</a:t>
          </a:r>
          <a:endParaRPr lang="en-US" dirty="0"/>
        </a:p>
      </dgm:t>
    </dgm:pt>
    <dgm:pt modelId="{019E011E-48DE-40FE-BED7-C3CE5DA58240}">
      <dgm:prSet phldrT="[Text]" custT="1"/>
      <dgm:spPr/>
      <dgm:t>
        <a:bodyPr/>
        <a:lstStyle/>
        <a:p>
          <a:pPr marL="329184" indent="-329184">
            <a:lnSpc>
              <a:spcPct val="100000"/>
            </a:lnSpc>
            <a:spcAft>
              <a:spcPts val="600"/>
            </a:spcAft>
          </a:pPr>
          <a:r>
            <a:rPr lang="en-US" sz="2600" dirty="0" smtClean="0"/>
            <a:t>A Static Mesh </a:t>
          </a:r>
          <a:r>
            <a:rPr lang="en-US" sz="2600" b="0" i="1" dirty="0" smtClean="0"/>
            <a:t>asset</a:t>
          </a:r>
          <a:r>
            <a:rPr lang="en-US" sz="2600" dirty="0" smtClean="0"/>
            <a:t> is imported and stored in the Content Browser.</a:t>
          </a:r>
          <a:endParaRPr lang="en-US" sz="2600" dirty="0"/>
        </a:p>
      </dgm:t>
    </dgm:pt>
    <dgm:pt modelId="{211E0124-E7BC-4785-83B0-20FDD45409B5}" type="parTrans" cxnId="{91E1B160-2F7E-4304-8BEB-BBA1586A9362}">
      <dgm:prSet/>
      <dgm:spPr/>
      <dgm:t>
        <a:bodyPr/>
        <a:lstStyle/>
        <a:p>
          <a:endParaRPr lang="en-US"/>
        </a:p>
      </dgm:t>
    </dgm:pt>
    <dgm:pt modelId="{288B1E04-E06C-43D4-A645-7F264430A178}" type="sibTrans" cxnId="{91E1B160-2F7E-4304-8BEB-BBA1586A9362}">
      <dgm:prSet/>
      <dgm:spPr/>
      <dgm:t>
        <a:bodyPr/>
        <a:lstStyle/>
        <a:p>
          <a:endParaRPr lang="en-US"/>
        </a:p>
      </dgm:t>
    </dgm:pt>
    <dgm:pt modelId="{9E41A651-9362-4106-BB56-B61D074C5287}">
      <dgm:prSet phldrT="[Text]"/>
      <dgm:spPr/>
      <dgm:t>
        <a:bodyPr/>
        <a:lstStyle/>
        <a:p>
          <a:pPr>
            <a:lnSpc>
              <a:spcPct val="90000"/>
            </a:lnSpc>
            <a:spcBef>
              <a:spcPct val="0"/>
            </a:spcBef>
            <a:spcAft>
              <a:spcPts val="1200"/>
            </a:spcAft>
          </a:pPr>
          <a:endParaRPr lang="en-US" sz="2600" dirty="0" smtClean="0"/>
        </a:p>
      </dgm:t>
    </dgm:pt>
    <dgm:pt modelId="{33F2A608-A72A-4732-86E0-A96485F86131}" type="parTrans" cxnId="{3B61CFEF-3C88-4B53-B74B-552840385032}">
      <dgm:prSet/>
      <dgm:spPr/>
      <dgm:t>
        <a:bodyPr/>
        <a:lstStyle/>
        <a:p>
          <a:endParaRPr lang="en-US"/>
        </a:p>
      </dgm:t>
    </dgm:pt>
    <dgm:pt modelId="{CFD914C4-1212-4826-B3F1-BDC8C6B0F556}" type="sibTrans" cxnId="{3B61CFEF-3C88-4B53-B74B-552840385032}">
      <dgm:prSet phldrT="2"/>
      <dgm:spPr/>
      <dgm:t>
        <a:bodyPr/>
        <a:lstStyle/>
        <a:p>
          <a:r>
            <a:rPr lang="en-US" dirty="0" smtClean="0"/>
            <a:t>Actor</a:t>
          </a:r>
          <a:endParaRPr lang="en-US" dirty="0"/>
        </a:p>
      </dgm:t>
    </dgm:pt>
    <dgm:pt modelId="{426AE5FC-972F-4E05-8C38-EEB3783F635B}">
      <dgm:prSet custT="1"/>
      <dgm:spPr/>
      <dgm:t>
        <a:bodyPr/>
        <a:lstStyle/>
        <a:p>
          <a:pPr marL="329184" indent="-329184">
            <a:lnSpc>
              <a:spcPct val="100000"/>
            </a:lnSpc>
            <a:spcAft>
              <a:spcPts val="600"/>
            </a:spcAft>
          </a:pPr>
          <a:r>
            <a:rPr lang="en-US" sz="2600" dirty="0" smtClean="0"/>
            <a:t>An asset stores the initial Material assignment for the mesh.</a:t>
          </a:r>
          <a:endParaRPr lang="en-US" sz="2600" dirty="0"/>
        </a:p>
      </dgm:t>
    </dgm:pt>
    <dgm:pt modelId="{676B8B4A-B97C-491A-9360-55EE5D8D8F18}" type="parTrans" cxnId="{DC279C12-D049-4162-9BC3-C3B95253735D}">
      <dgm:prSet/>
      <dgm:spPr/>
      <dgm:t>
        <a:bodyPr/>
        <a:lstStyle/>
        <a:p>
          <a:endParaRPr lang="en-US"/>
        </a:p>
      </dgm:t>
    </dgm:pt>
    <dgm:pt modelId="{7B9CB633-7E16-4128-ACA3-3E91AF834E74}" type="sibTrans" cxnId="{DC279C12-D049-4162-9BC3-C3B95253735D}">
      <dgm:prSet/>
      <dgm:spPr/>
      <dgm:t>
        <a:bodyPr/>
        <a:lstStyle/>
        <a:p>
          <a:endParaRPr lang="en-US"/>
        </a:p>
      </dgm:t>
    </dgm:pt>
    <dgm:pt modelId="{CF6432E8-EDB9-459A-BE73-5AA69961B277}">
      <dgm:prSet custT="1"/>
      <dgm:spPr/>
      <dgm:t>
        <a:bodyPr/>
        <a:lstStyle/>
        <a:p>
          <a:pPr marL="329184" indent="-329184">
            <a:lnSpc>
              <a:spcPct val="100000"/>
            </a:lnSpc>
            <a:spcAft>
              <a:spcPts val="600"/>
            </a:spcAft>
          </a:pPr>
          <a:r>
            <a:rPr lang="en-US" sz="2600" dirty="0" smtClean="0"/>
            <a:t>An asset stores initial collision settings.</a:t>
          </a:r>
          <a:endParaRPr lang="en-US" sz="2600" dirty="0"/>
        </a:p>
      </dgm:t>
    </dgm:pt>
    <dgm:pt modelId="{9EAB6A41-B91D-46CA-90F0-F80C0901F06E}" type="parTrans" cxnId="{514F68B4-E3D5-4B0B-BC60-1EDF0409A4F6}">
      <dgm:prSet/>
      <dgm:spPr/>
      <dgm:t>
        <a:bodyPr/>
        <a:lstStyle/>
        <a:p>
          <a:endParaRPr lang="en-US"/>
        </a:p>
      </dgm:t>
    </dgm:pt>
    <dgm:pt modelId="{0A9C459B-D99A-475B-9B25-BE563BB87A07}" type="sibTrans" cxnId="{514F68B4-E3D5-4B0B-BC60-1EDF0409A4F6}">
      <dgm:prSet/>
      <dgm:spPr/>
      <dgm:t>
        <a:bodyPr/>
        <a:lstStyle/>
        <a:p>
          <a:endParaRPr lang="en-US"/>
        </a:p>
      </dgm:t>
    </dgm:pt>
    <dgm:pt modelId="{AD528E0E-03BE-413B-9693-5E883AA904DE}">
      <dgm:prSet custT="1"/>
      <dgm:spPr/>
      <dgm:t>
        <a:bodyPr/>
        <a:lstStyle/>
        <a:p>
          <a:pPr marL="329184" indent="-329184">
            <a:lnSpc>
              <a:spcPct val="100000"/>
            </a:lnSpc>
            <a:spcBef>
              <a:spcPct val="0"/>
            </a:spcBef>
            <a:spcAft>
              <a:spcPts val="600"/>
            </a:spcAft>
          </a:pPr>
          <a:r>
            <a:rPr lang="en-US" sz="2600" dirty="0" smtClean="0"/>
            <a:t>There can be many instances of a single asset. </a:t>
          </a:r>
          <a:endParaRPr lang="en-US" sz="2600" dirty="0"/>
        </a:p>
      </dgm:t>
    </dgm:pt>
    <dgm:pt modelId="{3D39E964-FF2F-4FC2-9FC7-CAD6D6D8A529}" type="parTrans" cxnId="{E36C2060-4E6A-406B-A7E4-7B525933AE05}">
      <dgm:prSet/>
      <dgm:spPr/>
      <dgm:t>
        <a:bodyPr/>
        <a:lstStyle/>
        <a:p>
          <a:endParaRPr lang="en-US"/>
        </a:p>
      </dgm:t>
    </dgm:pt>
    <dgm:pt modelId="{4C4A0456-D7E4-4FEA-A2B0-A23AC23F20C1}" type="sibTrans" cxnId="{E36C2060-4E6A-406B-A7E4-7B525933AE05}">
      <dgm:prSet/>
      <dgm:spPr/>
      <dgm:t>
        <a:bodyPr/>
        <a:lstStyle/>
        <a:p>
          <a:endParaRPr lang="en-US"/>
        </a:p>
      </dgm:t>
    </dgm:pt>
    <dgm:pt modelId="{D8B6FD9B-0CEC-46A4-989F-5058072EF2C8}">
      <dgm:prSet custT="1"/>
      <dgm:spPr/>
      <dgm:t>
        <a:bodyPr/>
        <a:lstStyle/>
        <a:p>
          <a:pPr marL="329184" indent="-329184">
            <a:lnSpc>
              <a:spcPct val="100000"/>
            </a:lnSpc>
            <a:spcBef>
              <a:spcPct val="0"/>
            </a:spcBef>
            <a:spcAft>
              <a:spcPct val="15000"/>
            </a:spcAft>
          </a:pPr>
          <a:r>
            <a:rPr lang="en-US" sz="2600" dirty="0" smtClean="0"/>
            <a:t>Each Actor instance’s properties can be modified individually.</a:t>
          </a:r>
          <a:endParaRPr lang="en-US" sz="2600" dirty="0"/>
        </a:p>
      </dgm:t>
    </dgm:pt>
    <dgm:pt modelId="{37B4A515-1A18-4F06-8A74-9A628CC92441}" type="parTrans" cxnId="{692FBD1A-40A8-450E-B620-81C8807F0859}">
      <dgm:prSet/>
      <dgm:spPr/>
      <dgm:t>
        <a:bodyPr/>
        <a:lstStyle/>
        <a:p>
          <a:endParaRPr lang="en-US"/>
        </a:p>
      </dgm:t>
    </dgm:pt>
    <dgm:pt modelId="{0442A6F6-E6A4-410E-9D18-8FBE0DA700DA}" type="sibTrans" cxnId="{692FBD1A-40A8-450E-B620-81C8807F0859}">
      <dgm:prSet/>
      <dgm:spPr/>
      <dgm:t>
        <a:bodyPr/>
        <a:lstStyle/>
        <a:p>
          <a:endParaRPr lang="en-US"/>
        </a:p>
      </dgm:t>
    </dgm:pt>
    <dgm:pt modelId="{4252B226-2D68-4D64-8D99-1C24DFDA2716}">
      <dgm:prSet custT="1"/>
      <dgm:spPr/>
      <dgm:t>
        <a:bodyPr/>
        <a:lstStyle/>
        <a:p>
          <a:pPr marL="329184" indent="-329184">
            <a:lnSpc>
              <a:spcPct val="100000"/>
            </a:lnSpc>
            <a:spcBef>
              <a:spcPts val="0"/>
            </a:spcBef>
            <a:spcAft>
              <a:spcPts val="600"/>
            </a:spcAft>
          </a:pPr>
          <a:r>
            <a:rPr lang="en-US" sz="2600" dirty="0" smtClean="0"/>
            <a:t>A Static Mesh </a:t>
          </a:r>
          <a:r>
            <a:rPr lang="en-US" sz="2600" b="0" i="1" dirty="0" smtClean="0"/>
            <a:t>Actor</a:t>
          </a:r>
          <a:r>
            <a:rPr lang="en-US" sz="2600" i="0" dirty="0" smtClean="0"/>
            <a:t> is </a:t>
          </a:r>
          <a:r>
            <a:rPr lang="en-US" sz="2600" dirty="0" smtClean="0"/>
            <a:t>a placed instance of a Static Mesh asset in a Level. </a:t>
          </a:r>
          <a:endParaRPr lang="en-US" sz="2600" dirty="0"/>
        </a:p>
      </dgm:t>
    </dgm:pt>
    <dgm:pt modelId="{5C50D104-DA42-4436-99C8-ED288714411D}" type="parTrans" cxnId="{37A1F0F8-E8DE-4D4F-9656-13715C43D811}">
      <dgm:prSet/>
      <dgm:spPr/>
      <dgm:t>
        <a:bodyPr/>
        <a:lstStyle/>
        <a:p>
          <a:endParaRPr lang="en-US"/>
        </a:p>
      </dgm:t>
    </dgm:pt>
    <dgm:pt modelId="{AC2CDBB3-976E-410B-84FA-2BA736D2F3E2}" type="sibTrans" cxnId="{37A1F0F8-E8DE-4D4F-9656-13715C43D811}">
      <dgm:prSet/>
      <dgm:spPr/>
      <dgm:t>
        <a:bodyPr/>
        <a:lstStyle/>
        <a:p>
          <a:endParaRPr lang="en-US"/>
        </a:p>
      </dgm:t>
    </dgm:pt>
    <dgm:pt modelId="{8A3A6AE9-6D52-4581-BFB9-224E488F6F86}">
      <dgm:prSet custT="1"/>
      <dgm:spPr/>
      <dgm:t>
        <a:bodyPr/>
        <a:lstStyle/>
        <a:p>
          <a:pPr marL="329184" indent="-329184">
            <a:lnSpc>
              <a:spcPct val="100000"/>
            </a:lnSpc>
            <a:spcAft>
              <a:spcPct val="15000"/>
            </a:spcAft>
          </a:pPr>
          <a:r>
            <a:rPr lang="en-US" sz="2600" dirty="0" smtClean="0"/>
            <a:t>An asset stores LOD assignments.</a:t>
          </a:r>
          <a:endParaRPr lang="en-US" sz="2600" dirty="0"/>
        </a:p>
      </dgm:t>
    </dgm:pt>
    <dgm:pt modelId="{2EC67B16-C80F-41FE-8D01-97F8E2EDB7ED}" type="parTrans" cxnId="{DD57EC8E-93E4-488F-87AA-0247728510D5}">
      <dgm:prSet/>
      <dgm:spPr/>
      <dgm:t>
        <a:bodyPr/>
        <a:lstStyle/>
        <a:p>
          <a:endParaRPr lang="en-US"/>
        </a:p>
      </dgm:t>
    </dgm:pt>
    <dgm:pt modelId="{6FDF15F9-540B-4BC4-842D-F758E1C8A4F7}" type="sibTrans" cxnId="{DD57EC8E-93E4-488F-87AA-0247728510D5}">
      <dgm:prSet/>
      <dgm:spPr/>
      <dgm:t>
        <a:bodyPr/>
        <a:lstStyle/>
        <a:p>
          <a:endParaRPr lang="en-US"/>
        </a:p>
      </dgm:t>
    </dgm:pt>
    <dgm:pt modelId="{870051D5-0A4B-4DB8-B97C-1BD3430CEBF7}" type="pres">
      <dgm:prSet presAssocID="{F18DA86B-B30E-4AC6-BD42-60C245D91E63}" presName="Name0" presStyleCnt="0">
        <dgm:presLayoutVars>
          <dgm:animLvl val="lvl"/>
          <dgm:resizeHandles val="exact"/>
        </dgm:presLayoutVars>
      </dgm:prSet>
      <dgm:spPr/>
      <dgm:t>
        <a:bodyPr/>
        <a:lstStyle/>
        <a:p>
          <a:endParaRPr lang="en-US"/>
        </a:p>
      </dgm:t>
    </dgm:pt>
    <dgm:pt modelId="{31BC8618-C5A4-4466-B1A0-507820F70871}" type="pres">
      <dgm:prSet presAssocID="{7F751E0C-6710-45BD-B611-C921271AF7A0}" presName="compositeNode" presStyleCnt="0">
        <dgm:presLayoutVars>
          <dgm:bulletEnabled val="1"/>
        </dgm:presLayoutVars>
      </dgm:prSet>
      <dgm:spPr/>
      <dgm:t>
        <a:bodyPr/>
        <a:lstStyle/>
        <a:p>
          <a:endParaRPr lang="en-US"/>
        </a:p>
      </dgm:t>
    </dgm:pt>
    <dgm:pt modelId="{F621D125-692C-4849-A47D-FBBEEC4A2630}" type="pres">
      <dgm:prSet presAssocID="{7F751E0C-6710-45BD-B611-C921271AF7A0}" presName="bgRect" presStyleLbl="bgAccFollowNode1" presStyleIdx="0" presStyleCnt="2" custLinFactNeighborX="-26" custLinFactNeighborY="-15"/>
      <dgm:spPr/>
      <dgm:t>
        <a:bodyPr/>
        <a:lstStyle/>
        <a:p>
          <a:endParaRPr lang="en-US"/>
        </a:p>
      </dgm:t>
    </dgm:pt>
    <dgm:pt modelId="{8725A19D-65E6-4009-86A6-C450D035B667}" type="pres">
      <dgm:prSet presAssocID="{948FBD4B-1A37-4D41-8495-58DEDDAA0269}" presName="sibTransNodeCircle" presStyleLbl="alignNode1" presStyleIdx="0" presStyleCnt="4">
        <dgm:presLayoutVars>
          <dgm:chMax val="0"/>
          <dgm:bulletEnabled/>
        </dgm:presLayoutVars>
      </dgm:prSet>
      <dgm:spPr/>
      <dgm:t>
        <a:bodyPr/>
        <a:lstStyle/>
        <a:p>
          <a:endParaRPr lang="en-US"/>
        </a:p>
      </dgm:t>
    </dgm:pt>
    <dgm:pt modelId="{89400A5F-9AE9-4694-BDEC-15114CC6B871}" type="pres">
      <dgm:prSet presAssocID="{7F751E0C-6710-45BD-B611-C921271AF7A0}" presName="bottomLine" presStyleLbl="alignNode1" presStyleIdx="1" presStyleCnt="4">
        <dgm:presLayoutVars/>
      </dgm:prSet>
      <dgm:spPr/>
      <dgm:t>
        <a:bodyPr/>
        <a:lstStyle/>
        <a:p>
          <a:endParaRPr lang="en-US"/>
        </a:p>
      </dgm:t>
    </dgm:pt>
    <dgm:pt modelId="{CBB32195-DC0B-41C8-BD1E-F22685E61976}" type="pres">
      <dgm:prSet presAssocID="{7F751E0C-6710-45BD-B611-C921271AF7A0}" presName="nodeText" presStyleLbl="bgAccFollowNode1" presStyleIdx="0" presStyleCnt="2">
        <dgm:presLayoutVars>
          <dgm:bulletEnabled val="1"/>
        </dgm:presLayoutVars>
      </dgm:prSet>
      <dgm:spPr/>
      <dgm:t>
        <a:bodyPr/>
        <a:lstStyle/>
        <a:p>
          <a:endParaRPr lang="en-US"/>
        </a:p>
      </dgm:t>
    </dgm:pt>
    <dgm:pt modelId="{5FA936F9-427C-4846-9E9F-5F4202DE7539}" type="pres">
      <dgm:prSet presAssocID="{948FBD4B-1A37-4D41-8495-58DEDDAA0269}" presName="sibTrans" presStyleCnt="0"/>
      <dgm:spPr/>
      <dgm:t>
        <a:bodyPr/>
        <a:lstStyle/>
        <a:p>
          <a:endParaRPr lang="en-US"/>
        </a:p>
      </dgm:t>
    </dgm:pt>
    <dgm:pt modelId="{2FBCD235-65B1-4B9C-BD06-16B795A313B2}" type="pres">
      <dgm:prSet presAssocID="{9E41A651-9362-4106-BB56-B61D074C5287}" presName="compositeNode" presStyleCnt="0">
        <dgm:presLayoutVars>
          <dgm:bulletEnabled val="1"/>
        </dgm:presLayoutVars>
      </dgm:prSet>
      <dgm:spPr/>
      <dgm:t>
        <a:bodyPr/>
        <a:lstStyle/>
        <a:p>
          <a:endParaRPr lang="en-US"/>
        </a:p>
      </dgm:t>
    </dgm:pt>
    <dgm:pt modelId="{13211271-9A86-4BF7-BF16-04D21C978F69}" type="pres">
      <dgm:prSet presAssocID="{9E41A651-9362-4106-BB56-B61D074C5287}" presName="bgRect" presStyleLbl="bgAccFollowNode1" presStyleIdx="1" presStyleCnt="2"/>
      <dgm:spPr/>
      <dgm:t>
        <a:bodyPr/>
        <a:lstStyle/>
        <a:p>
          <a:endParaRPr lang="en-US"/>
        </a:p>
      </dgm:t>
    </dgm:pt>
    <dgm:pt modelId="{DD19FA4A-F74D-4226-AE3C-650062561655}" type="pres">
      <dgm:prSet presAssocID="{CFD914C4-1212-4826-B3F1-BDC8C6B0F556}" presName="sibTransNodeCircle" presStyleLbl="alignNode1" presStyleIdx="2" presStyleCnt="4">
        <dgm:presLayoutVars>
          <dgm:chMax val="0"/>
          <dgm:bulletEnabled/>
        </dgm:presLayoutVars>
      </dgm:prSet>
      <dgm:spPr/>
      <dgm:t>
        <a:bodyPr/>
        <a:lstStyle/>
        <a:p>
          <a:endParaRPr lang="en-US"/>
        </a:p>
      </dgm:t>
    </dgm:pt>
    <dgm:pt modelId="{C9F6FA2D-BA73-44C2-BA9F-384AD61C0C7A}" type="pres">
      <dgm:prSet presAssocID="{9E41A651-9362-4106-BB56-B61D074C5287}" presName="bottomLine" presStyleLbl="alignNode1" presStyleIdx="3" presStyleCnt="4">
        <dgm:presLayoutVars/>
      </dgm:prSet>
      <dgm:spPr/>
      <dgm:t>
        <a:bodyPr/>
        <a:lstStyle/>
        <a:p>
          <a:endParaRPr lang="en-US"/>
        </a:p>
      </dgm:t>
    </dgm:pt>
    <dgm:pt modelId="{16D7F5E5-D971-41BD-BDAD-7D0B54F15E0C}" type="pres">
      <dgm:prSet presAssocID="{9E41A651-9362-4106-BB56-B61D074C5287}" presName="nodeText" presStyleLbl="bgAccFollowNode1" presStyleIdx="1" presStyleCnt="2">
        <dgm:presLayoutVars>
          <dgm:bulletEnabled val="1"/>
        </dgm:presLayoutVars>
      </dgm:prSet>
      <dgm:spPr/>
      <dgm:t>
        <a:bodyPr/>
        <a:lstStyle/>
        <a:p>
          <a:endParaRPr lang="en-US"/>
        </a:p>
      </dgm:t>
    </dgm:pt>
  </dgm:ptLst>
  <dgm:cxnLst>
    <dgm:cxn modelId="{A3401DA8-D562-47BC-8F81-D31C2C605B7A}" srcId="{F18DA86B-B30E-4AC6-BD42-60C245D91E63}" destId="{7F751E0C-6710-45BD-B611-C921271AF7A0}" srcOrd="0" destOrd="0" parTransId="{DA94F3F4-1060-44C3-9826-0DC6524A0C23}" sibTransId="{948FBD4B-1A37-4D41-8495-58DEDDAA0269}"/>
    <dgm:cxn modelId="{3B61CFEF-3C88-4B53-B74B-552840385032}" srcId="{F18DA86B-B30E-4AC6-BD42-60C245D91E63}" destId="{9E41A651-9362-4106-BB56-B61D074C5287}" srcOrd="1" destOrd="0" parTransId="{33F2A608-A72A-4732-86E0-A96485F86131}" sibTransId="{CFD914C4-1212-4826-B3F1-BDC8C6B0F556}"/>
    <dgm:cxn modelId="{E36C2060-4E6A-406B-A7E4-7B525933AE05}" srcId="{9E41A651-9362-4106-BB56-B61D074C5287}" destId="{AD528E0E-03BE-413B-9693-5E883AA904DE}" srcOrd="1" destOrd="0" parTransId="{3D39E964-FF2F-4FC2-9FC7-CAD6D6D8A529}" sibTransId="{4C4A0456-D7E4-4FEA-A2B0-A23AC23F20C1}"/>
    <dgm:cxn modelId="{DEF71A55-8D63-4047-BD9B-3CBFA5C54EF2}" type="presOf" srcId="{F18DA86B-B30E-4AC6-BD42-60C245D91E63}" destId="{870051D5-0A4B-4DB8-B97C-1BD3430CEBF7}" srcOrd="0" destOrd="0" presId="urn:microsoft.com/office/officeart/2016/7/layout/BasicLinearProcessNumbered"/>
    <dgm:cxn modelId="{FFFA8078-F6FF-4520-97B9-F65AB21F5912}" type="presOf" srcId="{D8B6FD9B-0CEC-46A4-989F-5058072EF2C8}" destId="{16D7F5E5-D971-41BD-BDAD-7D0B54F15E0C}" srcOrd="0" destOrd="3" presId="urn:microsoft.com/office/officeart/2016/7/layout/BasicLinearProcessNumbered"/>
    <dgm:cxn modelId="{4721FDE3-6994-46BE-90A7-CE303B012D47}" type="presOf" srcId="{948FBD4B-1A37-4D41-8495-58DEDDAA0269}" destId="{8725A19D-65E6-4009-86A6-C450D035B667}" srcOrd="0" destOrd="0" presId="urn:microsoft.com/office/officeart/2016/7/layout/BasicLinearProcessNumbered"/>
    <dgm:cxn modelId="{319887C9-75F7-4E90-82E5-214137D5E9C5}" type="presOf" srcId="{AD528E0E-03BE-413B-9693-5E883AA904DE}" destId="{16D7F5E5-D971-41BD-BDAD-7D0B54F15E0C}" srcOrd="0" destOrd="2" presId="urn:microsoft.com/office/officeart/2016/7/layout/BasicLinearProcessNumbered"/>
    <dgm:cxn modelId="{DAC2D96E-3F72-477D-9566-92FA9A5BADC5}" type="presOf" srcId="{CFD914C4-1212-4826-B3F1-BDC8C6B0F556}" destId="{DD19FA4A-F74D-4226-AE3C-650062561655}" srcOrd="0" destOrd="0" presId="urn:microsoft.com/office/officeart/2016/7/layout/BasicLinearProcessNumbered"/>
    <dgm:cxn modelId="{91E1B160-2F7E-4304-8BEB-BBA1586A9362}" srcId="{7F751E0C-6710-45BD-B611-C921271AF7A0}" destId="{019E011E-48DE-40FE-BED7-C3CE5DA58240}" srcOrd="0" destOrd="0" parTransId="{211E0124-E7BC-4785-83B0-20FDD45409B5}" sibTransId="{288B1E04-E06C-43D4-A645-7F264430A178}"/>
    <dgm:cxn modelId="{01C5B44D-B047-45D1-A3B4-BAD42F6705C1}" type="presOf" srcId="{8A3A6AE9-6D52-4581-BFB9-224E488F6F86}" destId="{CBB32195-DC0B-41C8-BD1E-F22685E61976}" srcOrd="0" destOrd="4" presId="urn:microsoft.com/office/officeart/2016/7/layout/BasicLinearProcessNumbered"/>
    <dgm:cxn modelId="{24ECB801-2CDE-4718-A872-E082F0EC1E3F}" type="presOf" srcId="{4252B226-2D68-4D64-8D99-1C24DFDA2716}" destId="{16D7F5E5-D971-41BD-BDAD-7D0B54F15E0C}" srcOrd="0" destOrd="1" presId="urn:microsoft.com/office/officeart/2016/7/layout/BasicLinearProcessNumbered"/>
    <dgm:cxn modelId="{514F68B4-E3D5-4B0B-BC60-1EDF0409A4F6}" srcId="{7F751E0C-6710-45BD-B611-C921271AF7A0}" destId="{CF6432E8-EDB9-459A-BE73-5AA69961B277}" srcOrd="1" destOrd="0" parTransId="{9EAB6A41-B91D-46CA-90F0-F80C0901F06E}" sibTransId="{0A9C459B-D99A-475B-9B25-BE563BB87A07}"/>
    <dgm:cxn modelId="{A3F3A748-BF44-42E7-A9CC-73CE601873E1}" type="presOf" srcId="{7F751E0C-6710-45BD-B611-C921271AF7A0}" destId="{F621D125-692C-4849-A47D-FBBEEC4A2630}" srcOrd="0" destOrd="0" presId="urn:microsoft.com/office/officeart/2016/7/layout/BasicLinearProcessNumbered"/>
    <dgm:cxn modelId="{9659E620-0E18-489A-8E52-E92138C68726}" type="presOf" srcId="{9E41A651-9362-4106-BB56-B61D074C5287}" destId="{13211271-9A86-4BF7-BF16-04D21C978F69}" srcOrd="0" destOrd="0" presId="urn:microsoft.com/office/officeart/2016/7/layout/BasicLinearProcessNumbered"/>
    <dgm:cxn modelId="{DC279C12-D049-4162-9BC3-C3B95253735D}" srcId="{7F751E0C-6710-45BD-B611-C921271AF7A0}" destId="{426AE5FC-972F-4E05-8C38-EEB3783F635B}" srcOrd="2" destOrd="0" parTransId="{676B8B4A-B97C-491A-9360-55EE5D8D8F18}" sibTransId="{7B9CB633-7E16-4128-ACA3-3E91AF834E74}"/>
    <dgm:cxn modelId="{37A1F0F8-E8DE-4D4F-9656-13715C43D811}" srcId="{9E41A651-9362-4106-BB56-B61D074C5287}" destId="{4252B226-2D68-4D64-8D99-1C24DFDA2716}" srcOrd="0" destOrd="0" parTransId="{5C50D104-DA42-4436-99C8-ED288714411D}" sibTransId="{AC2CDBB3-976E-410B-84FA-2BA736D2F3E2}"/>
    <dgm:cxn modelId="{5DCBF675-9E5D-4E16-BC69-18018404E06B}" type="presOf" srcId="{CF6432E8-EDB9-459A-BE73-5AA69961B277}" destId="{CBB32195-DC0B-41C8-BD1E-F22685E61976}" srcOrd="0" destOrd="2" presId="urn:microsoft.com/office/officeart/2016/7/layout/BasicLinearProcessNumbered"/>
    <dgm:cxn modelId="{F74F8173-F001-4FD4-B5C4-1942A726965C}" type="presOf" srcId="{426AE5FC-972F-4E05-8C38-EEB3783F635B}" destId="{CBB32195-DC0B-41C8-BD1E-F22685E61976}" srcOrd="0" destOrd="3" presId="urn:microsoft.com/office/officeart/2016/7/layout/BasicLinearProcessNumbered"/>
    <dgm:cxn modelId="{F9BDE915-89A9-4C3C-A205-FF750E7CF146}" type="presOf" srcId="{7F751E0C-6710-45BD-B611-C921271AF7A0}" destId="{CBB32195-DC0B-41C8-BD1E-F22685E61976}" srcOrd="1" destOrd="0" presId="urn:microsoft.com/office/officeart/2016/7/layout/BasicLinearProcessNumbered"/>
    <dgm:cxn modelId="{60CB8E6E-7DC2-435D-910F-9CCD40E55365}" type="presOf" srcId="{019E011E-48DE-40FE-BED7-C3CE5DA58240}" destId="{CBB32195-DC0B-41C8-BD1E-F22685E61976}" srcOrd="0" destOrd="1" presId="urn:microsoft.com/office/officeart/2016/7/layout/BasicLinearProcessNumbered"/>
    <dgm:cxn modelId="{DD57EC8E-93E4-488F-87AA-0247728510D5}" srcId="{7F751E0C-6710-45BD-B611-C921271AF7A0}" destId="{8A3A6AE9-6D52-4581-BFB9-224E488F6F86}" srcOrd="3" destOrd="0" parTransId="{2EC67B16-C80F-41FE-8D01-97F8E2EDB7ED}" sibTransId="{6FDF15F9-540B-4BC4-842D-F758E1C8A4F7}"/>
    <dgm:cxn modelId="{F1F90CAE-AF60-451C-9E7A-CF0280B5218B}" type="presOf" srcId="{9E41A651-9362-4106-BB56-B61D074C5287}" destId="{16D7F5E5-D971-41BD-BDAD-7D0B54F15E0C}" srcOrd="1" destOrd="0" presId="urn:microsoft.com/office/officeart/2016/7/layout/BasicLinearProcessNumbered"/>
    <dgm:cxn modelId="{692FBD1A-40A8-450E-B620-81C8807F0859}" srcId="{9E41A651-9362-4106-BB56-B61D074C5287}" destId="{D8B6FD9B-0CEC-46A4-989F-5058072EF2C8}" srcOrd="2" destOrd="0" parTransId="{37B4A515-1A18-4F06-8A74-9A628CC92441}" sibTransId="{0442A6F6-E6A4-410E-9D18-8FBE0DA700DA}"/>
    <dgm:cxn modelId="{AB7CAB64-36ED-4EF7-A8DD-F95ED34AA3D9}" type="presParOf" srcId="{870051D5-0A4B-4DB8-B97C-1BD3430CEBF7}" destId="{31BC8618-C5A4-4466-B1A0-507820F70871}" srcOrd="0" destOrd="0" presId="urn:microsoft.com/office/officeart/2016/7/layout/BasicLinearProcessNumbered"/>
    <dgm:cxn modelId="{AA4059F5-1BF3-47E7-82D8-0AAB1325CCA9}" type="presParOf" srcId="{31BC8618-C5A4-4466-B1A0-507820F70871}" destId="{F621D125-692C-4849-A47D-FBBEEC4A2630}" srcOrd="0" destOrd="0" presId="urn:microsoft.com/office/officeart/2016/7/layout/BasicLinearProcessNumbered"/>
    <dgm:cxn modelId="{1266625E-4398-45F5-B290-A3BF34DF23FA}" type="presParOf" srcId="{31BC8618-C5A4-4466-B1A0-507820F70871}" destId="{8725A19D-65E6-4009-86A6-C450D035B667}" srcOrd="1" destOrd="0" presId="urn:microsoft.com/office/officeart/2016/7/layout/BasicLinearProcessNumbered"/>
    <dgm:cxn modelId="{ACF70407-9EE2-489C-9A88-8E8E7EA2BBFF}" type="presParOf" srcId="{31BC8618-C5A4-4466-B1A0-507820F70871}" destId="{89400A5F-9AE9-4694-BDEC-15114CC6B871}" srcOrd="2" destOrd="0" presId="urn:microsoft.com/office/officeart/2016/7/layout/BasicLinearProcessNumbered"/>
    <dgm:cxn modelId="{E17FE819-DF13-42EC-9EB4-A380C34252AD}" type="presParOf" srcId="{31BC8618-C5A4-4466-B1A0-507820F70871}" destId="{CBB32195-DC0B-41C8-BD1E-F22685E61976}" srcOrd="3" destOrd="0" presId="urn:microsoft.com/office/officeart/2016/7/layout/BasicLinearProcessNumbered"/>
    <dgm:cxn modelId="{6573A2FA-C5B9-437E-B355-543C1C32C1CD}" type="presParOf" srcId="{870051D5-0A4B-4DB8-B97C-1BD3430CEBF7}" destId="{5FA936F9-427C-4846-9E9F-5F4202DE7539}" srcOrd="1" destOrd="0" presId="urn:microsoft.com/office/officeart/2016/7/layout/BasicLinearProcessNumbered"/>
    <dgm:cxn modelId="{35C79646-FFA0-481E-99A5-317C81B24EDB}" type="presParOf" srcId="{870051D5-0A4B-4DB8-B97C-1BD3430CEBF7}" destId="{2FBCD235-65B1-4B9C-BD06-16B795A313B2}" srcOrd="2" destOrd="0" presId="urn:microsoft.com/office/officeart/2016/7/layout/BasicLinearProcessNumbered"/>
    <dgm:cxn modelId="{69CFBC24-2946-4628-AAA6-47177BFC1B28}" type="presParOf" srcId="{2FBCD235-65B1-4B9C-BD06-16B795A313B2}" destId="{13211271-9A86-4BF7-BF16-04D21C978F69}" srcOrd="0" destOrd="0" presId="urn:microsoft.com/office/officeart/2016/7/layout/BasicLinearProcessNumbered"/>
    <dgm:cxn modelId="{482CC941-8B0F-4015-886F-648B7579DF56}" type="presParOf" srcId="{2FBCD235-65B1-4B9C-BD06-16B795A313B2}" destId="{DD19FA4A-F74D-4226-AE3C-650062561655}" srcOrd="1" destOrd="0" presId="urn:microsoft.com/office/officeart/2016/7/layout/BasicLinearProcessNumbered"/>
    <dgm:cxn modelId="{DD40ADFD-9D96-4E49-B81E-3456E5E6B8F0}" type="presParOf" srcId="{2FBCD235-65B1-4B9C-BD06-16B795A313B2}" destId="{C9F6FA2D-BA73-44C2-BA9F-384AD61C0C7A}" srcOrd="2" destOrd="0" presId="urn:microsoft.com/office/officeart/2016/7/layout/BasicLinearProcessNumbered"/>
    <dgm:cxn modelId="{D950CAAE-817C-48EE-934F-EAFBBFE4F0A0}" type="presParOf" srcId="{2FBCD235-65B1-4B9C-BD06-16B795A313B2}" destId="{16D7F5E5-D971-41BD-BDAD-7D0B54F15E0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EF8F37-6377-454A-AD69-B5D5200C39C7}"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07F4BABE-E8DB-43B1-AF9C-3BDD14045D2E}">
      <dgm:prSet custT="1"/>
      <dgm:spPr/>
      <dgm:t>
        <a:bodyPr/>
        <a:lstStyle/>
        <a:p>
          <a:pPr>
            <a:lnSpc>
              <a:spcPct val="90000"/>
            </a:lnSpc>
          </a:pPr>
          <a:r>
            <a:rPr lang="en-US" sz="2800" dirty="0" smtClean="0"/>
            <a:t>The </a:t>
          </a:r>
          <a:r>
            <a:rPr lang="en-US" sz="2800" dirty="0" err="1" smtClean="0"/>
            <a:t>lightmap</a:t>
          </a:r>
          <a:r>
            <a:rPr lang="en-US" sz="2800" dirty="0" smtClean="0"/>
            <a:t> UV channel is used for storing light and shadow information on the surface of a mesh. </a:t>
          </a:r>
          <a:endParaRPr lang="en-US" sz="2800" dirty="0"/>
        </a:p>
      </dgm:t>
    </dgm:pt>
    <dgm:pt modelId="{36813752-875D-45D6-82A4-821FBFA983F9}" type="parTrans" cxnId="{322CEECA-0390-4F39-B77C-498DC879D5C4}">
      <dgm:prSet/>
      <dgm:spPr/>
      <dgm:t>
        <a:bodyPr/>
        <a:lstStyle/>
        <a:p>
          <a:endParaRPr lang="en-US"/>
        </a:p>
      </dgm:t>
    </dgm:pt>
    <dgm:pt modelId="{801BEEEF-1540-4518-B2DE-F0ADFBFB908A}" type="sibTrans" cxnId="{322CEECA-0390-4F39-B77C-498DC879D5C4}">
      <dgm:prSet phldrT="1" phldr="0"/>
      <dgm:spPr/>
      <dgm:t>
        <a:bodyPr/>
        <a:lstStyle/>
        <a:p>
          <a:endParaRPr lang="en-US"/>
        </a:p>
      </dgm:t>
    </dgm:pt>
    <dgm:pt modelId="{721CD8CA-9DFD-484F-8347-22A4174EFD37}">
      <dgm:prSet custT="1"/>
      <dgm:spPr/>
      <dgm:t>
        <a:bodyPr/>
        <a:lstStyle/>
        <a:p>
          <a:pPr>
            <a:lnSpc>
              <a:spcPct val="90000"/>
            </a:lnSpc>
          </a:pPr>
          <a:r>
            <a:rPr lang="en-US" sz="2800" dirty="0" smtClean="0"/>
            <a:t>The Editor auto-generates a UV channel for </a:t>
          </a:r>
          <a:r>
            <a:rPr lang="en-US" sz="2800" dirty="0" err="1" smtClean="0"/>
            <a:t>lightmaps</a:t>
          </a:r>
          <a:r>
            <a:rPr lang="en-US" sz="2800" dirty="0" smtClean="0"/>
            <a:t> during import, but you can also create one after import by using the Static Mesh Editor’s Details panel options. </a:t>
          </a:r>
          <a:endParaRPr lang="en-US" sz="2800" dirty="0"/>
        </a:p>
      </dgm:t>
    </dgm:pt>
    <dgm:pt modelId="{292CFB28-6270-4F53-B2A7-E458BA793C60}" type="parTrans" cxnId="{E5F26F77-29C0-4955-8AB9-FCFA53D1F0AC}">
      <dgm:prSet/>
      <dgm:spPr/>
      <dgm:t>
        <a:bodyPr/>
        <a:lstStyle/>
        <a:p>
          <a:endParaRPr lang="en-US"/>
        </a:p>
      </dgm:t>
    </dgm:pt>
    <dgm:pt modelId="{E389FEB0-E6FF-4885-B3B3-F6095B644D3A}" type="sibTrans" cxnId="{E5F26F77-29C0-4955-8AB9-FCFA53D1F0AC}">
      <dgm:prSet phldrT="2" phldr="0"/>
      <dgm:spPr/>
      <dgm:t>
        <a:bodyPr/>
        <a:lstStyle/>
        <a:p>
          <a:endParaRPr lang="en-US"/>
        </a:p>
      </dgm:t>
    </dgm:pt>
    <dgm:pt modelId="{41170D04-982D-4709-94B6-5CBFCC2B655C}">
      <dgm:prSet custT="1"/>
      <dgm:spPr/>
      <dgm:t>
        <a:bodyPr/>
        <a:lstStyle/>
        <a:p>
          <a:pPr>
            <a:lnSpc>
              <a:spcPct val="90000"/>
            </a:lnSpc>
          </a:pPr>
          <a:r>
            <a:rPr lang="en-US" sz="2800" dirty="0" smtClean="0"/>
            <a:t>The default </a:t>
          </a:r>
          <a:r>
            <a:rPr lang="en-US" sz="2800" dirty="0" err="1" smtClean="0"/>
            <a:t>lightmap</a:t>
          </a:r>
          <a:r>
            <a:rPr lang="en-US" sz="2800" dirty="0" smtClean="0"/>
            <a:t> UV channel is 1, which is the second UV channel because the UV channel index starts at 0. </a:t>
          </a:r>
          <a:endParaRPr lang="en-US" sz="2800" dirty="0"/>
        </a:p>
      </dgm:t>
    </dgm:pt>
    <dgm:pt modelId="{51543D6A-153B-41EE-A2A1-E657DE6CF76D}" type="parTrans" cxnId="{57CDF272-6A29-4C08-A11D-C29CC28AE3B0}">
      <dgm:prSet/>
      <dgm:spPr/>
      <dgm:t>
        <a:bodyPr/>
        <a:lstStyle/>
        <a:p>
          <a:endParaRPr lang="en-US"/>
        </a:p>
      </dgm:t>
    </dgm:pt>
    <dgm:pt modelId="{4F75E9BD-103F-4EBB-98BB-74FA54090FD5}" type="sibTrans" cxnId="{57CDF272-6A29-4C08-A11D-C29CC28AE3B0}">
      <dgm:prSet phldrT="3" phldr="0"/>
      <dgm:spPr/>
      <dgm:t>
        <a:bodyPr/>
        <a:lstStyle/>
        <a:p>
          <a:endParaRPr lang="en-US"/>
        </a:p>
      </dgm:t>
    </dgm:pt>
    <dgm:pt modelId="{97590E99-BBD9-4838-8E0C-3AF275147DA6}">
      <dgm:prSet custT="1"/>
      <dgm:spPr/>
      <dgm:t>
        <a:bodyPr/>
        <a:lstStyle/>
        <a:p>
          <a:pPr>
            <a:lnSpc>
              <a:spcPct val="90000"/>
            </a:lnSpc>
          </a:pPr>
          <a:r>
            <a:rPr lang="en-US" sz="2800" dirty="0" smtClean="0"/>
            <a:t>Although you can technically use any UV channel you want for </a:t>
          </a:r>
          <a:r>
            <a:rPr lang="en-US" sz="2800" dirty="0" err="1" smtClean="0"/>
            <a:t>lightmaps</a:t>
          </a:r>
          <a:r>
            <a:rPr lang="en-US" sz="2800" dirty="0" smtClean="0"/>
            <a:t>, when starting out it is best to use the default settings.</a:t>
          </a:r>
          <a:endParaRPr lang="en-US" sz="2800" dirty="0"/>
        </a:p>
      </dgm:t>
    </dgm:pt>
    <dgm:pt modelId="{E9305169-C4F0-4236-B00B-25FE2922D570}" type="parTrans" cxnId="{D90B3BA6-8158-43A3-BBC4-87BFE0EB034E}">
      <dgm:prSet/>
      <dgm:spPr/>
      <dgm:t>
        <a:bodyPr/>
        <a:lstStyle/>
        <a:p>
          <a:endParaRPr lang="en-US"/>
        </a:p>
      </dgm:t>
    </dgm:pt>
    <dgm:pt modelId="{591C406C-E501-4709-B221-EA1F2B21B4DA}" type="sibTrans" cxnId="{D90B3BA6-8158-43A3-BBC4-87BFE0EB034E}">
      <dgm:prSet phldrT="4" phldr="0"/>
      <dgm:spPr/>
      <dgm:t>
        <a:bodyPr/>
        <a:lstStyle/>
        <a:p>
          <a:endParaRPr lang="en-US"/>
        </a:p>
      </dgm:t>
    </dgm:pt>
    <dgm:pt modelId="{EBF26479-0C47-4122-A5AB-6D6D6C6A2157}" type="pres">
      <dgm:prSet presAssocID="{52EF8F37-6377-454A-AD69-B5D5200C39C7}" presName="Name0" presStyleCnt="0">
        <dgm:presLayoutVars>
          <dgm:chMax val="7"/>
          <dgm:chPref val="7"/>
          <dgm:dir/>
        </dgm:presLayoutVars>
      </dgm:prSet>
      <dgm:spPr/>
      <dgm:t>
        <a:bodyPr/>
        <a:lstStyle/>
        <a:p>
          <a:endParaRPr lang="en-US"/>
        </a:p>
      </dgm:t>
    </dgm:pt>
    <dgm:pt modelId="{E5647338-547F-4AD1-BA8D-71B4A3EFBF05}" type="pres">
      <dgm:prSet presAssocID="{52EF8F37-6377-454A-AD69-B5D5200C39C7}" presName="Name1" presStyleCnt="0"/>
      <dgm:spPr/>
      <dgm:t>
        <a:bodyPr/>
        <a:lstStyle/>
        <a:p>
          <a:endParaRPr lang="en-US"/>
        </a:p>
      </dgm:t>
    </dgm:pt>
    <dgm:pt modelId="{764E0F5E-5214-4C08-A22C-4AF3AE2A561F}" type="pres">
      <dgm:prSet presAssocID="{52EF8F37-6377-454A-AD69-B5D5200C39C7}" presName="cycle" presStyleCnt="0"/>
      <dgm:spPr/>
      <dgm:t>
        <a:bodyPr/>
        <a:lstStyle/>
        <a:p>
          <a:endParaRPr lang="en-US"/>
        </a:p>
      </dgm:t>
    </dgm:pt>
    <dgm:pt modelId="{57504765-F594-46E9-B2F3-3B177362221E}" type="pres">
      <dgm:prSet presAssocID="{52EF8F37-6377-454A-AD69-B5D5200C39C7}" presName="srcNode" presStyleLbl="node1" presStyleIdx="0" presStyleCnt="4"/>
      <dgm:spPr/>
      <dgm:t>
        <a:bodyPr/>
        <a:lstStyle/>
        <a:p>
          <a:endParaRPr lang="en-US"/>
        </a:p>
      </dgm:t>
    </dgm:pt>
    <dgm:pt modelId="{F8416391-85DB-4727-972A-B7E13A018857}" type="pres">
      <dgm:prSet presAssocID="{52EF8F37-6377-454A-AD69-B5D5200C39C7}" presName="conn" presStyleLbl="parChTrans1D2" presStyleIdx="0" presStyleCnt="1"/>
      <dgm:spPr/>
      <dgm:t>
        <a:bodyPr/>
        <a:lstStyle/>
        <a:p>
          <a:endParaRPr lang="en-US"/>
        </a:p>
      </dgm:t>
    </dgm:pt>
    <dgm:pt modelId="{71BD47D5-FBC5-46E2-BB99-D963C745D008}" type="pres">
      <dgm:prSet presAssocID="{52EF8F37-6377-454A-AD69-B5D5200C39C7}" presName="extraNode" presStyleLbl="node1" presStyleIdx="0" presStyleCnt="4"/>
      <dgm:spPr/>
      <dgm:t>
        <a:bodyPr/>
        <a:lstStyle/>
        <a:p>
          <a:endParaRPr lang="en-US"/>
        </a:p>
      </dgm:t>
    </dgm:pt>
    <dgm:pt modelId="{C793BE9F-6652-4600-8153-B793D36E47A6}" type="pres">
      <dgm:prSet presAssocID="{52EF8F37-6377-454A-AD69-B5D5200C39C7}" presName="dstNode" presStyleLbl="node1" presStyleIdx="0" presStyleCnt="4"/>
      <dgm:spPr/>
      <dgm:t>
        <a:bodyPr/>
        <a:lstStyle/>
        <a:p>
          <a:endParaRPr lang="en-US"/>
        </a:p>
      </dgm:t>
    </dgm:pt>
    <dgm:pt modelId="{887E474F-1898-4E63-BD5E-BB580125FD6A}" type="pres">
      <dgm:prSet presAssocID="{07F4BABE-E8DB-43B1-AF9C-3BDD14045D2E}" presName="text_1" presStyleLbl="node1" presStyleIdx="0" presStyleCnt="4">
        <dgm:presLayoutVars>
          <dgm:bulletEnabled val="1"/>
        </dgm:presLayoutVars>
      </dgm:prSet>
      <dgm:spPr/>
      <dgm:t>
        <a:bodyPr/>
        <a:lstStyle/>
        <a:p>
          <a:endParaRPr lang="en-US"/>
        </a:p>
      </dgm:t>
    </dgm:pt>
    <dgm:pt modelId="{7E683B08-9137-499A-A01D-99694BAA3D3D}" type="pres">
      <dgm:prSet presAssocID="{07F4BABE-E8DB-43B1-AF9C-3BDD14045D2E}" presName="accent_1" presStyleCnt="0"/>
      <dgm:spPr/>
      <dgm:t>
        <a:bodyPr/>
        <a:lstStyle/>
        <a:p>
          <a:endParaRPr lang="en-US"/>
        </a:p>
      </dgm:t>
    </dgm:pt>
    <dgm:pt modelId="{BA268FE6-723E-45A8-B7A4-F1A5F78B4744}" type="pres">
      <dgm:prSet presAssocID="{07F4BABE-E8DB-43B1-AF9C-3BDD14045D2E}" presName="accentRepeatNode" presStyleLbl="solidFgAcc1" presStyleIdx="0" presStyleCnt="4"/>
      <dgm:spPr/>
      <dgm:t>
        <a:bodyPr/>
        <a:lstStyle/>
        <a:p>
          <a:endParaRPr lang="en-US"/>
        </a:p>
      </dgm:t>
    </dgm:pt>
    <dgm:pt modelId="{4A98E473-57C6-41AC-BE2B-B5C0FA119BAD}" type="pres">
      <dgm:prSet presAssocID="{721CD8CA-9DFD-484F-8347-22A4174EFD37}" presName="text_2" presStyleLbl="node1" presStyleIdx="1" presStyleCnt="4" custScaleY="105658">
        <dgm:presLayoutVars>
          <dgm:bulletEnabled val="1"/>
        </dgm:presLayoutVars>
      </dgm:prSet>
      <dgm:spPr/>
      <dgm:t>
        <a:bodyPr/>
        <a:lstStyle/>
        <a:p>
          <a:endParaRPr lang="en-US"/>
        </a:p>
      </dgm:t>
    </dgm:pt>
    <dgm:pt modelId="{1D418DB8-AF64-4374-891F-F79D863DA1B7}" type="pres">
      <dgm:prSet presAssocID="{721CD8CA-9DFD-484F-8347-22A4174EFD37}" presName="accent_2" presStyleCnt="0"/>
      <dgm:spPr/>
      <dgm:t>
        <a:bodyPr/>
        <a:lstStyle/>
        <a:p>
          <a:endParaRPr lang="en-US"/>
        </a:p>
      </dgm:t>
    </dgm:pt>
    <dgm:pt modelId="{D82EE4E5-ECFB-4881-B354-504604F8D885}" type="pres">
      <dgm:prSet presAssocID="{721CD8CA-9DFD-484F-8347-22A4174EFD37}" presName="accentRepeatNode" presStyleLbl="solidFgAcc1" presStyleIdx="1" presStyleCnt="4"/>
      <dgm:spPr/>
      <dgm:t>
        <a:bodyPr/>
        <a:lstStyle/>
        <a:p>
          <a:endParaRPr lang="en-US"/>
        </a:p>
      </dgm:t>
    </dgm:pt>
    <dgm:pt modelId="{B92CD6C8-8FF8-4BA8-98E3-5F861ECF4723}" type="pres">
      <dgm:prSet presAssocID="{41170D04-982D-4709-94B6-5CBFCC2B655C}" presName="text_3" presStyleLbl="node1" presStyleIdx="2" presStyleCnt="4">
        <dgm:presLayoutVars>
          <dgm:bulletEnabled val="1"/>
        </dgm:presLayoutVars>
      </dgm:prSet>
      <dgm:spPr/>
      <dgm:t>
        <a:bodyPr/>
        <a:lstStyle/>
        <a:p>
          <a:endParaRPr lang="en-US"/>
        </a:p>
      </dgm:t>
    </dgm:pt>
    <dgm:pt modelId="{9340BF87-F3FC-4376-866A-4510F7E14F8B}" type="pres">
      <dgm:prSet presAssocID="{41170D04-982D-4709-94B6-5CBFCC2B655C}" presName="accent_3" presStyleCnt="0"/>
      <dgm:spPr/>
      <dgm:t>
        <a:bodyPr/>
        <a:lstStyle/>
        <a:p>
          <a:endParaRPr lang="en-US"/>
        </a:p>
      </dgm:t>
    </dgm:pt>
    <dgm:pt modelId="{689D5EE7-CE07-4431-BBE3-1E46BC7A55BE}" type="pres">
      <dgm:prSet presAssocID="{41170D04-982D-4709-94B6-5CBFCC2B655C}" presName="accentRepeatNode" presStyleLbl="solidFgAcc1" presStyleIdx="2" presStyleCnt="4"/>
      <dgm:spPr/>
      <dgm:t>
        <a:bodyPr/>
        <a:lstStyle/>
        <a:p>
          <a:endParaRPr lang="en-US"/>
        </a:p>
      </dgm:t>
    </dgm:pt>
    <dgm:pt modelId="{E9A604E2-84B1-4CB4-99F9-3CD55D0AFB48}" type="pres">
      <dgm:prSet presAssocID="{97590E99-BBD9-4838-8E0C-3AF275147DA6}" presName="text_4" presStyleLbl="node1" presStyleIdx="3" presStyleCnt="4">
        <dgm:presLayoutVars>
          <dgm:bulletEnabled val="1"/>
        </dgm:presLayoutVars>
      </dgm:prSet>
      <dgm:spPr/>
      <dgm:t>
        <a:bodyPr/>
        <a:lstStyle/>
        <a:p>
          <a:endParaRPr lang="en-US"/>
        </a:p>
      </dgm:t>
    </dgm:pt>
    <dgm:pt modelId="{73F3618D-92A2-4131-BFC0-831862A9695A}" type="pres">
      <dgm:prSet presAssocID="{97590E99-BBD9-4838-8E0C-3AF275147DA6}" presName="accent_4" presStyleCnt="0"/>
      <dgm:spPr/>
      <dgm:t>
        <a:bodyPr/>
        <a:lstStyle/>
        <a:p>
          <a:endParaRPr lang="en-US"/>
        </a:p>
      </dgm:t>
    </dgm:pt>
    <dgm:pt modelId="{4113EB42-50EE-48CF-B199-9C42478C1DF3}" type="pres">
      <dgm:prSet presAssocID="{97590E99-BBD9-4838-8E0C-3AF275147DA6}" presName="accentRepeatNode" presStyleLbl="solidFgAcc1" presStyleIdx="3" presStyleCnt="4"/>
      <dgm:spPr/>
      <dgm:t>
        <a:bodyPr/>
        <a:lstStyle/>
        <a:p>
          <a:endParaRPr lang="en-US"/>
        </a:p>
      </dgm:t>
    </dgm:pt>
  </dgm:ptLst>
  <dgm:cxnLst>
    <dgm:cxn modelId="{1E8F9D9D-95D2-48B9-9D8A-5E95402C1940}" type="presOf" srcId="{07F4BABE-E8DB-43B1-AF9C-3BDD14045D2E}" destId="{887E474F-1898-4E63-BD5E-BB580125FD6A}" srcOrd="0" destOrd="0" presId="urn:microsoft.com/office/officeart/2008/layout/VerticalCurvedList"/>
    <dgm:cxn modelId="{B6C84C7F-C06D-47F0-848D-CDB39F9A05EF}" type="presOf" srcId="{52EF8F37-6377-454A-AD69-B5D5200C39C7}" destId="{EBF26479-0C47-4122-A5AB-6D6D6C6A2157}" srcOrd="0" destOrd="0" presId="urn:microsoft.com/office/officeart/2008/layout/VerticalCurvedList"/>
    <dgm:cxn modelId="{57CDF272-6A29-4C08-A11D-C29CC28AE3B0}" srcId="{52EF8F37-6377-454A-AD69-B5D5200C39C7}" destId="{41170D04-982D-4709-94B6-5CBFCC2B655C}" srcOrd="2" destOrd="0" parTransId="{51543D6A-153B-41EE-A2A1-E657DE6CF76D}" sibTransId="{4F75E9BD-103F-4EBB-98BB-74FA54090FD5}"/>
    <dgm:cxn modelId="{322CEECA-0390-4F39-B77C-498DC879D5C4}" srcId="{52EF8F37-6377-454A-AD69-B5D5200C39C7}" destId="{07F4BABE-E8DB-43B1-AF9C-3BDD14045D2E}" srcOrd="0" destOrd="0" parTransId="{36813752-875D-45D6-82A4-821FBFA983F9}" sibTransId="{801BEEEF-1540-4518-B2DE-F0ADFBFB908A}"/>
    <dgm:cxn modelId="{E5F26F77-29C0-4955-8AB9-FCFA53D1F0AC}" srcId="{52EF8F37-6377-454A-AD69-B5D5200C39C7}" destId="{721CD8CA-9DFD-484F-8347-22A4174EFD37}" srcOrd="1" destOrd="0" parTransId="{292CFB28-6270-4F53-B2A7-E458BA793C60}" sibTransId="{E389FEB0-E6FF-4885-B3B3-F6095B644D3A}"/>
    <dgm:cxn modelId="{047469EE-571B-4C29-B46F-013F0E8277DC}" type="presOf" srcId="{97590E99-BBD9-4838-8E0C-3AF275147DA6}" destId="{E9A604E2-84B1-4CB4-99F9-3CD55D0AFB48}" srcOrd="0" destOrd="0" presId="urn:microsoft.com/office/officeart/2008/layout/VerticalCurvedList"/>
    <dgm:cxn modelId="{32DB64E5-CC08-4ECD-99B8-6D2A7BE59A3C}" type="presOf" srcId="{721CD8CA-9DFD-484F-8347-22A4174EFD37}" destId="{4A98E473-57C6-41AC-BE2B-B5C0FA119BAD}" srcOrd="0" destOrd="0" presId="urn:microsoft.com/office/officeart/2008/layout/VerticalCurvedList"/>
    <dgm:cxn modelId="{D90B3BA6-8158-43A3-BBC4-87BFE0EB034E}" srcId="{52EF8F37-6377-454A-AD69-B5D5200C39C7}" destId="{97590E99-BBD9-4838-8E0C-3AF275147DA6}" srcOrd="3" destOrd="0" parTransId="{E9305169-C4F0-4236-B00B-25FE2922D570}" sibTransId="{591C406C-E501-4709-B221-EA1F2B21B4DA}"/>
    <dgm:cxn modelId="{3AD36674-ADFD-48C2-B45B-B9C20ACF006F}" type="presOf" srcId="{41170D04-982D-4709-94B6-5CBFCC2B655C}" destId="{B92CD6C8-8FF8-4BA8-98E3-5F861ECF4723}" srcOrd="0" destOrd="0" presId="urn:microsoft.com/office/officeart/2008/layout/VerticalCurvedList"/>
    <dgm:cxn modelId="{8D1478D2-2D4B-4A24-AD0B-2C43105B83EA}" type="presOf" srcId="{801BEEEF-1540-4518-B2DE-F0ADFBFB908A}" destId="{F8416391-85DB-4727-972A-B7E13A018857}" srcOrd="0" destOrd="0" presId="urn:microsoft.com/office/officeart/2008/layout/VerticalCurvedList"/>
    <dgm:cxn modelId="{8C0FF788-07F2-4740-A016-284759EF5875}" type="presParOf" srcId="{EBF26479-0C47-4122-A5AB-6D6D6C6A2157}" destId="{E5647338-547F-4AD1-BA8D-71B4A3EFBF05}" srcOrd="0" destOrd="0" presId="urn:microsoft.com/office/officeart/2008/layout/VerticalCurvedList"/>
    <dgm:cxn modelId="{34F4D168-629B-4305-9158-1189AECF864F}" type="presParOf" srcId="{E5647338-547F-4AD1-BA8D-71B4A3EFBF05}" destId="{764E0F5E-5214-4C08-A22C-4AF3AE2A561F}" srcOrd="0" destOrd="0" presId="urn:microsoft.com/office/officeart/2008/layout/VerticalCurvedList"/>
    <dgm:cxn modelId="{6B6FF741-D45D-4529-A47D-E4846D81891B}" type="presParOf" srcId="{764E0F5E-5214-4C08-A22C-4AF3AE2A561F}" destId="{57504765-F594-46E9-B2F3-3B177362221E}" srcOrd="0" destOrd="0" presId="urn:microsoft.com/office/officeart/2008/layout/VerticalCurvedList"/>
    <dgm:cxn modelId="{AEA27DE6-5DB6-41B1-976D-AE49C7C16FF2}" type="presParOf" srcId="{764E0F5E-5214-4C08-A22C-4AF3AE2A561F}" destId="{F8416391-85DB-4727-972A-B7E13A018857}" srcOrd="1" destOrd="0" presId="urn:microsoft.com/office/officeart/2008/layout/VerticalCurvedList"/>
    <dgm:cxn modelId="{E41A98DE-0892-41C8-829E-6DA59396D37B}" type="presParOf" srcId="{764E0F5E-5214-4C08-A22C-4AF3AE2A561F}" destId="{71BD47D5-FBC5-46E2-BB99-D963C745D008}" srcOrd="2" destOrd="0" presId="urn:microsoft.com/office/officeart/2008/layout/VerticalCurvedList"/>
    <dgm:cxn modelId="{882E7843-E10B-4F86-9EDF-3610656E1F90}" type="presParOf" srcId="{764E0F5E-5214-4C08-A22C-4AF3AE2A561F}" destId="{C793BE9F-6652-4600-8153-B793D36E47A6}" srcOrd="3" destOrd="0" presId="urn:microsoft.com/office/officeart/2008/layout/VerticalCurvedList"/>
    <dgm:cxn modelId="{E22ADAE3-7238-448E-8FA3-E3BB6602C61C}" type="presParOf" srcId="{E5647338-547F-4AD1-BA8D-71B4A3EFBF05}" destId="{887E474F-1898-4E63-BD5E-BB580125FD6A}" srcOrd="1" destOrd="0" presId="urn:microsoft.com/office/officeart/2008/layout/VerticalCurvedList"/>
    <dgm:cxn modelId="{9C2B63C0-0DCA-476D-9024-16D8F0A4922E}" type="presParOf" srcId="{E5647338-547F-4AD1-BA8D-71B4A3EFBF05}" destId="{7E683B08-9137-499A-A01D-99694BAA3D3D}" srcOrd="2" destOrd="0" presId="urn:microsoft.com/office/officeart/2008/layout/VerticalCurvedList"/>
    <dgm:cxn modelId="{E9AD7AE4-9A4C-462D-A72B-2BB6F7AAC457}" type="presParOf" srcId="{7E683B08-9137-499A-A01D-99694BAA3D3D}" destId="{BA268FE6-723E-45A8-B7A4-F1A5F78B4744}" srcOrd="0" destOrd="0" presId="urn:microsoft.com/office/officeart/2008/layout/VerticalCurvedList"/>
    <dgm:cxn modelId="{40601445-8611-46A0-9579-ECED95A122ED}" type="presParOf" srcId="{E5647338-547F-4AD1-BA8D-71B4A3EFBF05}" destId="{4A98E473-57C6-41AC-BE2B-B5C0FA119BAD}" srcOrd="3" destOrd="0" presId="urn:microsoft.com/office/officeart/2008/layout/VerticalCurvedList"/>
    <dgm:cxn modelId="{A216686A-7B80-4B52-BCA4-B796FBC9DB0E}" type="presParOf" srcId="{E5647338-547F-4AD1-BA8D-71B4A3EFBF05}" destId="{1D418DB8-AF64-4374-891F-F79D863DA1B7}" srcOrd="4" destOrd="0" presId="urn:microsoft.com/office/officeart/2008/layout/VerticalCurvedList"/>
    <dgm:cxn modelId="{90E9C9A9-787B-43C9-AD17-1373C3585DE6}" type="presParOf" srcId="{1D418DB8-AF64-4374-891F-F79D863DA1B7}" destId="{D82EE4E5-ECFB-4881-B354-504604F8D885}" srcOrd="0" destOrd="0" presId="urn:microsoft.com/office/officeart/2008/layout/VerticalCurvedList"/>
    <dgm:cxn modelId="{CFB75C08-EFE6-4084-AFA4-BBE51262F57A}" type="presParOf" srcId="{E5647338-547F-4AD1-BA8D-71B4A3EFBF05}" destId="{B92CD6C8-8FF8-4BA8-98E3-5F861ECF4723}" srcOrd="5" destOrd="0" presId="urn:microsoft.com/office/officeart/2008/layout/VerticalCurvedList"/>
    <dgm:cxn modelId="{29B3F25E-E15D-4FD8-8A36-AFDDE5D402B5}" type="presParOf" srcId="{E5647338-547F-4AD1-BA8D-71B4A3EFBF05}" destId="{9340BF87-F3FC-4376-866A-4510F7E14F8B}" srcOrd="6" destOrd="0" presId="urn:microsoft.com/office/officeart/2008/layout/VerticalCurvedList"/>
    <dgm:cxn modelId="{C0E3A8AA-175A-4F5B-81B0-9AAAE5B147F6}" type="presParOf" srcId="{9340BF87-F3FC-4376-866A-4510F7E14F8B}" destId="{689D5EE7-CE07-4431-BBE3-1E46BC7A55BE}" srcOrd="0" destOrd="0" presId="urn:microsoft.com/office/officeart/2008/layout/VerticalCurvedList"/>
    <dgm:cxn modelId="{DB755520-AAA1-473A-8E05-3539687C9B4F}" type="presParOf" srcId="{E5647338-547F-4AD1-BA8D-71B4A3EFBF05}" destId="{E9A604E2-84B1-4CB4-99F9-3CD55D0AFB48}" srcOrd="7" destOrd="0" presId="urn:microsoft.com/office/officeart/2008/layout/VerticalCurvedList"/>
    <dgm:cxn modelId="{6B1BE531-0719-47C4-A7BD-31648D095B16}" type="presParOf" srcId="{E5647338-547F-4AD1-BA8D-71B4A3EFBF05}" destId="{73F3618D-92A2-4131-BFC0-831862A9695A}" srcOrd="8" destOrd="0" presId="urn:microsoft.com/office/officeart/2008/layout/VerticalCurvedList"/>
    <dgm:cxn modelId="{5E40756A-4DDC-4F03-9A03-3FF8939BD997}" type="presParOf" srcId="{73F3618D-92A2-4131-BFC0-831862A9695A}" destId="{4113EB42-50EE-48CF-B199-9C42478C1DF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1D125-692C-4849-A47D-FBBEEC4A2630}">
      <dsp:nvSpPr>
        <dsp:cNvPr id="0" name=""/>
        <dsp:cNvSpPr/>
      </dsp:nvSpPr>
      <dsp:spPr>
        <a:xfrm>
          <a:off x="0" y="2167133"/>
          <a:ext cx="6415712" cy="898199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194" tIns="330200" rIns="500194" bIns="330200" numCol="1" spcCol="1270" anchor="t" anchorCtr="0">
          <a:noAutofit/>
        </a:bodyPr>
        <a:lstStyle/>
        <a:p>
          <a:pPr lvl="0" algn="l" defTabSz="1155700">
            <a:lnSpc>
              <a:spcPct val="90000"/>
            </a:lnSpc>
            <a:spcBef>
              <a:spcPct val="0"/>
            </a:spcBef>
            <a:spcAft>
              <a:spcPct val="35000"/>
            </a:spcAft>
          </a:pPr>
          <a:endParaRPr lang="en-US" sz="2600" b="1" kern="1200" dirty="0"/>
        </a:p>
        <a:p>
          <a:pPr marL="329184" lvl="1" indent="-329184" algn="l" defTabSz="1155700">
            <a:lnSpc>
              <a:spcPct val="100000"/>
            </a:lnSpc>
            <a:spcBef>
              <a:spcPct val="0"/>
            </a:spcBef>
            <a:spcAft>
              <a:spcPts val="600"/>
            </a:spcAft>
            <a:buChar char="••"/>
          </a:pPr>
          <a:r>
            <a:rPr lang="en-US" sz="2600" kern="1200" dirty="0" smtClean="0"/>
            <a:t>A Static Mesh </a:t>
          </a:r>
          <a:r>
            <a:rPr lang="en-US" sz="2600" b="0" i="1" kern="1200" dirty="0" smtClean="0"/>
            <a:t>asset</a:t>
          </a:r>
          <a:r>
            <a:rPr lang="en-US" sz="2600" kern="1200" dirty="0" smtClean="0"/>
            <a:t> is imported and stored in the Content Browser.</a:t>
          </a:r>
          <a:endParaRPr lang="en-US" sz="2600" kern="1200" dirty="0"/>
        </a:p>
        <a:p>
          <a:pPr marL="329184" lvl="1" indent="-329184" algn="l" defTabSz="1155700">
            <a:lnSpc>
              <a:spcPct val="100000"/>
            </a:lnSpc>
            <a:spcBef>
              <a:spcPct val="0"/>
            </a:spcBef>
            <a:spcAft>
              <a:spcPts val="600"/>
            </a:spcAft>
            <a:buChar char="••"/>
          </a:pPr>
          <a:r>
            <a:rPr lang="en-US" sz="2600" kern="1200" dirty="0" smtClean="0"/>
            <a:t>An asset stores initial collision settings.</a:t>
          </a:r>
          <a:endParaRPr lang="en-US" sz="2600" kern="1200" dirty="0"/>
        </a:p>
        <a:p>
          <a:pPr marL="329184" lvl="1" indent="-329184" algn="l" defTabSz="1155700">
            <a:lnSpc>
              <a:spcPct val="100000"/>
            </a:lnSpc>
            <a:spcBef>
              <a:spcPct val="0"/>
            </a:spcBef>
            <a:spcAft>
              <a:spcPts val="600"/>
            </a:spcAft>
            <a:buChar char="••"/>
          </a:pPr>
          <a:r>
            <a:rPr lang="en-US" sz="2600" kern="1200" dirty="0" smtClean="0"/>
            <a:t>An asset stores the initial Material assignment for the mesh.</a:t>
          </a:r>
          <a:endParaRPr lang="en-US" sz="2600" kern="1200" dirty="0"/>
        </a:p>
        <a:p>
          <a:pPr marL="329184" lvl="1" indent="-329184" algn="l" defTabSz="1155700">
            <a:lnSpc>
              <a:spcPct val="100000"/>
            </a:lnSpc>
            <a:spcBef>
              <a:spcPct val="0"/>
            </a:spcBef>
            <a:spcAft>
              <a:spcPct val="15000"/>
            </a:spcAft>
            <a:buChar char="••"/>
          </a:pPr>
          <a:r>
            <a:rPr lang="en-US" sz="2600" kern="1200" dirty="0" smtClean="0"/>
            <a:t>An asset stores LOD assignments.</a:t>
          </a:r>
          <a:endParaRPr lang="en-US" sz="2600" kern="1200" dirty="0"/>
        </a:p>
      </dsp:txBody>
      <dsp:txXfrm>
        <a:off x="0" y="5580292"/>
        <a:ext cx="6415712" cy="5389198"/>
      </dsp:txXfrm>
    </dsp:sp>
    <dsp:sp modelId="{8725A19D-65E6-4009-86A6-C450D035B667}">
      <dsp:nvSpPr>
        <dsp:cNvPr id="0" name=""/>
        <dsp:cNvSpPr/>
      </dsp:nvSpPr>
      <dsp:spPr>
        <a:xfrm>
          <a:off x="1862201" y="3066680"/>
          <a:ext cx="2694599" cy="2694599"/>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81" tIns="12700" rIns="210081" bIns="12700" numCol="1" spcCol="1270" anchor="ctr" anchorCtr="0">
          <a:noAutofit/>
        </a:bodyPr>
        <a:lstStyle/>
        <a:p>
          <a:pPr lvl="0" algn="ctr" defTabSz="2044700">
            <a:lnSpc>
              <a:spcPct val="90000"/>
            </a:lnSpc>
            <a:spcBef>
              <a:spcPct val="0"/>
            </a:spcBef>
            <a:spcAft>
              <a:spcPct val="35000"/>
            </a:spcAft>
          </a:pPr>
          <a:r>
            <a:rPr lang="en-US" sz="4600" kern="1200" dirty="0" smtClean="0"/>
            <a:t>Asset</a:t>
          </a:r>
          <a:endParaRPr lang="en-US" sz="4600" kern="1200" dirty="0"/>
        </a:p>
      </dsp:txBody>
      <dsp:txXfrm>
        <a:off x="2256816" y="3461295"/>
        <a:ext cx="1905369" cy="1905369"/>
      </dsp:txXfrm>
    </dsp:sp>
    <dsp:sp modelId="{89400A5F-9AE9-4694-BDEC-15114CC6B871}">
      <dsp:nvSpPr>
        <dsp:cNvPr id="0" name=""/>
        <dsp:cNvSpPr/>
      </dsp:nvSpPr>
      <dsp:spPr>
        <a:xfrm>
          <a:off x="1645" y="11150405"/>
          <a:ext cx="6415712" cy="72"/>
        </a:xfrm>
        <a:prstGeom prst="rect">
          <a:avLst/>
        </a:prstGeom>
        <a:solidFill>
          <a:schemeClr val="accent5">
            <a:hueOff val="-88370"/>
            <a:satOff val="0"/>
            <a:lumOff val="3203"/>
            <a:alphaOff val="0"/>
          </a:schemeClr>
        </a:solidFill>
        <a:ln w="12700" cap="flat" cmpd="sng" algn="ctr">
          <a:solidFill>
            <a:schemeClr val="accent5">
              <a:hueOff val="-88370"/>
              <a:satOff val="0"/>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211271-9A86-4BF7-BF16-04D21C978F69}">
      <dsp:nvSpPr>
        <dsp:cNvPr id="0" name=""/>
        <dsp:cNvSpPr/>
      </dsp:nvSpPr>
      <dsp:spPr>
        <a:xfrm>
          <a:off x="7058928" y="2168480"/>
          <a:ext cx="6415712" cy="8981997"/>
        </a:xfrm>
        <a:prstGeom prst="rect">
          <a:avLst/>
        </a:prstGeom>
        <a:solidFill>
          <a:schemeClr val="accent5">
            <a:tint val="40000"/>
            <a:alpha val="90000"/>
            <a:hueOff val="-395178"/>
            <a:satOff val="40947"/>
            <a:lumOff val="3326"/>
            <a:alphaOff val="0"/>
          </a:schemeClr>
        </a:solidFill>
        <a:ln w="12700" cap="flat" cmpd="sng" algn="ctr">
          <a:solidFill>
            <a:schemeClr val="accent5">
              <a:tint val="40000"/>
              <a:alpha val="90000"/>
              <a:hueOff val="-395178"/>
              <a:satOff val="40947"/>
              <a:lumOff val="33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194" tIns="330200" rIns="500194" bIns="330200" numCol="1" spcCol="1270" anchor="t" anchorCtr="0">
          <a:noAutofit/>
        </a:bodyPr>
        <a:lstStyle/>
        <a:p>
          <a:pPr lvl="0" algn="l" defTabSz="1155700">
            <a:lnSpc>
              <a:spcPct val="90000"/>
            </a:lnSpc>
            <a:spcBef>
              <a:spcPct val="0"/>
            </a:spcBef>
            <a:spcAft>
              <a:spcPts val="1200"/>
            </a:spcAft>
          </a:pPr>
          <a:endParaRPr lang="en-US" sz="2600" kern="1200" dirty="0" smtClean="0"/>
        </a:p>
        <a:p>
          <a:pPr marL="329184" lvl="1" indent="-329184" algn="l" defTabSz="1155700">
            <a:lnSpc>
              <a:spcPct val="100000"/>
            </a:lnSpc>
            <a:spcBef>
              <a:spcPct val="0"/>
            </a:spcBef>
            <a:spcAft>
              <a:spcPts val="600"/>
            </a:spcAft>
            <a:buChar char="••"/>
          </a:pPr>
          <a:r>
            <a:rPr lang="en-US" sz="2600" kern="1200" dirty="0" smtClean="0"/>
            <a:t>A Static Mesh </a:t>
          </a:r>
          <a:r>
            <a:rPr lang="en-US" sz="2600" b="0" i="1" kern="1200" dirty="0" smtClean="0"/>
            <a:t>Actor</a:t>
          </a:r>
          <a:r>
            <a:rPr lang="en-US" sz="2600" i="0" kern="1200" dirty="0" smtClean="0"/>
            <a:t> is </a:t>
          </a:r>
          <a:r>
            <a:rPr lang="en-US" sz="2600" kern="1200" dirty="0" smtClean="0"/>
            <a:t>a placed instance of a Static Mesh asset in a Level. </a:t>
          </a:r>
          <a:endParaRPr lang="en-US" sz="2600" kern="1200" dirty="0"/>
        </a:p>
        <a:p>
          <a:pPr marL="329184" lvl="1" indent="-329184" algn="l" defTabSz="1155700">
            <a:lnSpc>
              <a:spcPct val="100000"/>
            </a:lnSpc>
            <a:spcBef>
              <a:spcPct val="0"/>
            </a:spcBef>
            <a:spcAft>
              <a:spcPts val="600"/>
            </a:spcAft>
            <a:buChar char="••"/>
          </a:pPr>
          <a:r>
            <a:rPr lang="en-US" sz="2600" kern="1200" dirty="0" smtClean="0"/>
            <a:t>There can be many instances of a single asset. </a:t>
          </a:r>
          <a:endParaRPr lang="en-US" sz="2600" kern="1200" dirty="0"/>
        </a:p>
        <a:p>
          <a:pPr marL="329184" lvl="1" indent="-329184" algn="l" defTabSz="1155700">
            <a:lnSpc>
              <a:spcPct val="100000"/>
            </a:lnSpc>
            <a:spcBef>
              <a:spcPct val="0"/>
            </a:spcBef>
            <a:spcAft>
              <a:spcPct val="15000"/>
            </a:spcAft>
            <a:buChar char="••"/>
          </a:pPr>
          <a:r>
            <a:rPr lang="en-US" sz="2600" kern="1200" dirty="0" smtClean="0"/>
            <a:t>Each Actor instance’s properties can be modified individually.</a:t>
          </a:r>
          <a:endParaRPr lang="en-US" sz="2600" kern="1200" dirty="0"/>
        </a:p>
      </dsp:txBody>
      <dsp:txXfrm>
        <a:off x="7058928" y="5581639"/>
        <a:ext cx="6415712" cy="5389198"/>
      </dsp:txXfrm>
    </dsp:sp>
    <dsp:sp modelId="{DD19FA4A-F74D-4226-AE3C-650062561655}">
      <dsp:nvSpPr>
        <dsp:cNvPr id="0" name=""/>
        <dsp:cNvSpPr/>
      </dsp:nvSpPr>
      <dsp:spPr>
        <a:xfrm>
          <a:off x="8919485" y="3066680"/>
          <a:ext cx="2694599" cy="2694599"/>
        </a:xfrm>
        <a:prstGeom prst="ellipse">
          <a:avLst/>
        </a:prstGeom>
        <a:solidFill>
          <a:schemeClr val="accent5">
            <a:hueOff val="-176740"/>
            <a:satOff val="0"/>
            <a:lumOff val="6405"/>
            <a:alphaOff val="0"/>
          </a:schemeClr>
        </a:solidFill>
        <a:ln w="12700" cap="flat" cmpd="sng" algn="ctr">
          <a:solidFill>
            <a:schemeClr val="accent5">
              <a:hueOff val="-176740"/>
              <a:satOff val="0"/>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081" tIns="12700" rIns="210081" bIns="12700" numCol="1" spcCol="1270" anchor="ctr" anchorCtr="0">
          <a:noAutofit/>
        </a:bodyPr>
        <a:lstStyle/>
        <a:p>
          <a:pPr lvl="0" algn="ctr" defTabSz="2044700">
            <a:lnSpc>
              <a:spcPct val="90000"/>
            </a:lnSpc>
            <a:spcBef>
              <a:spcPct val="0"/>
            </a:spcBef>
            <a:spcAft>
              <a:spcPct val="35000"/>
            </a:spcAft>
          </a:pPr>
          <a:r>
            <a:rPr lang="en-US" sz="4600" kern="1200" dirty="0" smtClean="0"/>
            <a:t>Actor</a:t>
          </a:r>
          <a:endParaRPr lang="en-US" sz="4600" kern="1200" dirty="0"/>
        </a:p>
      </dsp:txBody>
      <dsp:txXfrm>
        <a:off x="9314100" y="3461295"/>
        <a:ext cx="1905369" cy="1905369"/>
      </dsp:txXfrm>
    </dsp:sp>
    <dsp:sp modelId="{C9F6FA2D-BA73-44C2-BA9F-384AD61C0C7A}">
      <dsp:nvSpPr>
        <dsp:cNvPr id="0" name=""/>
        <dsp:cNvSpPr/>
      </dsp:nvSpPr>
      <dsp:spPr>
        <a:xfrm>
          <a:off x="7058928" y="11150405"/>
          <a:ext cx="6415712" cy="72"/>
        </a:xfrm>
        <a:prstGeom prst="rect">
          <a:avLst/>
        </a:prstGeom>
        <a:solidFill>
          <a:schemeClr val="accent5">
            <a:hueOff val="-265110"/>
            <a:satOff val="0"/>
            <a:lumOff val="9608"/>
            <a:alphaOff val="0"/>
          </a:schemeClr>
        </a:solidFill>
        <a:ln w="12700" cap="flat" cmpd="sng" algn="ctr">
          <a:solidFill>
            <a:schemeClr val="accent5">
              <a:hueOff val="-265110"/>
              <a:satOff val="0"/>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16391-85DB-4727-972A-B7E13A018857}">
      <dsp:nvSpPr>
        <dsp:cNvPr id="0" name=""/>
        <dsp:cNvSpPr/>
      </dsp:nvSpPr>
      <dsp:spPr>
        <a:xfrm>
          <a:off x="-12725684" y="-1940588"/>
          <a:ext cx="15132271" cy="15132271"/>
        </a:xfrm>
        <a:prstGeom prst="blockArc">
          <a:avLst>
            <a:gd name="adj1" fmla="val 18900000"/>
            <a:gd name="adj2" fmla="val 2700000"/>
            <a:gd name="adj3" fmla="val 143"/>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7E474F-1898-4E63-BD5E-BB580125FD6A}">
      <dsp:nvSpPr>
        <dsp:cNvPr id="0" name=""/>
        <dsp:cNvSpPr/>
      </dsp:nvSpPr>
      <dsp:spPr>
        <a:xfrm>
          <a:off x="1257939" y="864984"/>
          <a:ext cx="11098531" cy="173086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3877"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The </a:t>
          </a:r>
          <a:r>
            <a:rPr lang="en-US" sz="2800" kern="1200" dirty="0" err="1" smtClean="0"/>
            <a:t>lightmap</a:t>
          </a:r>
          <a:r>
            <a:rPr lang="en-US" sz="2800" kern="1200" dirty="0" smtClean="0"/>
            <a:t> UV channel is used for storing light and shadow information on the surface of a mesh. </a:t>
          </a:r>
          <a:endParaRPr lang="en-US" sz="2800" kern="1200" dirty="0"/>
        </a:p>
      </dsp:txBody>
      <dsp:txXfrm>
        <a:off x="1257939" y="864984"/>
        <a:ext cx="11098531" cy="1730868"/>
      </dsp:txXfrm>
    </dsp:sp>
    <dsp:sp modelId="{BA268FE6-723E-45A8-B7A4-F1A5F78B4744}">
      <dsp:nvSpPr>
        <dsp:cNvPr id="0" name=""/>
        <dsp:cNvSpPr/>
      </dsp:nvSpPr>
      <dsp:spPr>
        <a:xfrm>
          <a:off x="176146" y="648625"/>
          <a:ext cx="2163585" cy="2163585"/>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98E473-57C6-41AC-BE2B-B5C0FA119BAD}">
      <dsp:nvSpPr>
        <dsp:cNvPr id="0" name=""/>
        <dsp:cNvSpPr/>
      </dsp:nvSpPr>
      <dsp:spPr>
        <a:xfrm>
          <a:off x="2250286" y="3412770"/>
          <a:ext cx="10106184" cy="1828800"/>
        </a:xfrm>
        <a:prstGeom prst="rect">
          <a:avLst/>
        </a:prstGeom>
        <a:solidFill>
          <a:schemeClr val="accent3">
            <a:hueOff val="324409"/>
            <a:satOff val="9710"/>
            <a:lumOff val="50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3877"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The Editor auto-generates a UV channel for </a:t>
          </a:r>
          <a:r>
            <a:rPr lang="en-US" sz="2800" kern="1200" dirty="0" err="1" smtClean="0"/>
            <a:t>lightmaps</a:t>
          </a:r>
          <a:r>
            <a:rPr lang="en-US" sz="2800" kern="1200" dirty="0" smtClean="0"/>
            <a:t> during import, but you can also create one after import by using the Static Mesh Editor’s Details panel options. </a:t>
          </a:r>
          <a:endParaRPr lang="en-US" sz="2800" kern="1200" dirty="0"/>
        </a:p>
      </dsp:txBody>
      <dsp:txXfrm>
        <a:off x="2250286" y="3412770"/>
        <a:ext cx="10106184" cy="1828800"/>
      </dsp:txXfrm>
    </dsp:sp>
    <dsp:sp modelId="{D82EE4E5-ECFB-4881-B354-504604F8D885}">
      <dsp:nvSpPr>
        <dsp:cNvPr id="0" name=""/>
        <dsp:cNvSpPr/>
      </dsp:nvSpPr>
      <dsp:spPr>
        <a:xfrm>
          <a:off x="1168493" y="3245378"/>
          <a:ext cx="2163585" cy="2163585"/>
        </a:xfrm>
        <a:prstGeom prst="ellipse">
          <a:avLst/>
        </a:prstGeom>
        <a:solidFill>
          <a:schemeClr val="lt1">
            <a:hueOff val="0"/>
            <a:satOff val="0"/>
            <a:lumOff val="0"/>
            <a:alphaOff val="0"/>
          </a:schemeClr>
        </a:solidFill>
        <a:ln w="12700" cap="flat" cmpd="sng" algn="ctr">
          <a:solidFill>
            <a:schemeClr val="accent3">
              <a:hueOff val="324409"/>
              <a:satOff val="9710"/>
              <a:lumOff val="503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2CD6C8-8FF8-4BA8-98E3-5F861ECF4723}">
      <dsp:nvSpPr>
        <dsp:cNvPr id="0" name=""/>
        <dsp:cNvSpPr/>
      </dsp:nvSpPr>
      <dsp:spPr>
        <a:xfrm>
          <a:off x="2250286" y="6058489"/>
          <a:ext cx="10106184" cy="1730868"/>
        </a:xfrm>
        <a:prstGeom prst="rect">
          <a:avLst/>
        </a:prstGeom>
        <a:solidFill>
          <a:schemeClr val="accent3">
            <a:hueOff val="648817"/>
            <a:satOff val="19421"/>
            <a:lumOff val="100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3877"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The default </a:t>
          </a:r>
          <a:r>
            <a:rPr lang="en-US" sz="2800" kern="1200" dirty="0" err="1" smtClean="0"/>
            <a:t>lightmap</a:t>
          </a:r>
          <a:r>
            <a:rPr lang="en-US" sz="2800" kern="1200" dirty="0" smtClean="0"/>
            <a:t> UV channel is 1, which is the second UV channel because the UV channel index starts at 0. </a:t>
          </a:r>
          <a:endParaRPr lang="en-US" sz="2800" kern="1200" dirty="0"/>
        </a:p>
      </dsp:txBody>
      <dsp:txXfrm>
        <a:off x="2250286" y="6058489"/>
        <a:ext cx="10106184" cy="1730868"/>
      </dsp:txXfrm>
    </dsp:sp>
    <dsp:sp modelId="{689D5EE7-CE07-4431-BBE3-1E46BC7A55BE}">
      <dsp:nvSpPr>
        <dsp:cNvPr id="0" name=""/>
        <dsp:cNvSpPr/>
      </dsp:nvSpPr>
      <dsp:spPr>
        <a:xfrm>
          <a:off x="1168493" y="5842131"/>
          <a:ext cx="2163585" cy="2163585"/>
        </a:xfrm>
        <a:prstGeom prst="ellipse">
          <a:avLst/>
        </a:prstGeom>
        <a:solidFill>
          <a:schemeClr val="lt1">
            <a:hueOff val="0"/>
            <a:satOff val="0"/>
            <a:lumOff val="0"/>
            <a:alphaOff val="0"/>
          </a:schemeClr>
        </a:solidFill>
        <a:ln w="12700" cap="flat" cmpd="sng" algn="ctr">
          <a:solidFill>
            <a:schemeClr val="accent3">
              <a:hueOff val="648817"/>
              <a:satOff val="19421"/>
              <a:lumOff val="100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A604E2-84B1-4CB4-99F9-3CD55D0AFB48}">
      <dsp:nvSpPr>
        <dsp:cNvPr id="0" name=""/>
        <dsp:cNvSpPr/>
      </dsp:nvSpPr>
      <dsp:spPr>
        <a:xfrm>
          <a:off x="1257939" y="8655242"/>
          <a:ext cx="11098531" cy="1730868"/>
        </a:xfrm>
        <a:prstGeom prst="rect">
          <a:avLst/>
        </a:prstGeom>
        <a:solidFill>
          <a:schemeClr val="accent3">
            <a:hueOff val="973226"/>
            <a:satOff val="29131"/>
            <a:lumOff val="1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3877"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Although you can technically use any UV channel you want for </a:t>
          </a:r>
          <a:r>
            <a:rPr lang="en-US" sz="2800" kern="1200" dirty="0" err="1" smtClean="0"/>
            <a:t>lightmaps</a:t>
          </a:r>
          <a:r>
            <a:rPr lang="en-US" sz="2800" kern="1200" dirty="0" smtClean="0"/>
            <a:t>, when starting out it is best to use the default settings.</a:t>
          </a:r>
          <a:endParaRPr lang="en-US" sz="2800" kern="1200" dirty="0"/>
        </a:p>
      </dsp:txBody>
      <dsp:txXfrm>
        <a:off x="1257939" y="8655242"/>
        <a:ext cx="11098531" cy="1730868"/>
      </dsp:txXfrm>
    </dsp:sp>
    <dsp:sp modelId="{4113EB42-50EE-48CF-B199-9C42478C1DF3}">
      <dsp:nvSpPr>
        <dsp:cNvPr id="0" name=""/>
        <dsp:cNvSpPr/>
      </dsp:nvSpPr>
      <dsp:spPr>
        <a:xfrm>
          <a:off x="176146" y="8438883"/>
          <a:ext cx="2163585" cy="2163585"/>
        </a:xfrm>
        <a:prstGeom prst="ellipse">
          <a:avLst/>
        </a:prstGeom>
        <a:solidFill>
          <a:schemeClr val="lt1">
            <a:hueOff val="0"/>
            <a:satOff val="0"/>
            <a:lumOff val="0"/>
            <a:alphaOff val="0"/>
          </a:schemeClr>
        </a:solidFill>
        <a:ln w="12700" cap="flat" cmpd="sng" algn="ctr">
          <a:solidFill>
            <a:schemeClr val="accent3">
              <a:hueOff val="973226"/>
              <a:satOff val="29131"/>
              <a:lumOff val="1509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53E304-9C6E-4F46-9C12-9753C2F1A86E}" type="datetimeFigureOut">
              <a:rPr lang="en-US" smtClean="0"/>
              <a:t>7/11/2018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CC436-5C2C-41CC-85ED-0B4839394805}" type="slidenum">
              <a:rPr lang="en-US" smtClean="0"/>
              <a:t>‹#›</a:t>
            </a:fld>
            <a:endParaRPr lang="en-US"/>
          </a:p>
        </p:txBody>
      </p:sp>
    </p:spTree>
    <p:extLst>
      <p:ext uri="{BB962C8B-B14F-4D97-AF65-F5344CB8AC3E}">
        <p14:creationId xmlns:p14="http://schemas.microsoft.com/office/powerpoint/2010/main" val="3937852350"/>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0CC436-5C2C-41CC-85ED-0B4839394805}" type="slidenum">
              <a:rPr lang="en-US" smtClean="0"/>
              <a:t>13</a:t>
            </a:fld>
            <a:endParaRPr lang="en-US"/>
          </a:p>
        </p:txBody>
      </p:sp>
    </p:spTree>
    <p:extLst>
      <p:ext uri="{BB962C8B-B14F-4D97-AF65-F5344CB8AC3E}">
        <p14:creationId xmlns:p14="http://schemas.microsoft.com/office/powerpoint/2010/main" val="1803078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1676400" y="10845298"/>
            <a:ext cx="21031200" cy="1387476"/>
          </a:xfrm>
        </p:spPr>
        <p:txBody>
          <a:bodyPr anchor="t" anchorCtr="1">
            <a:noAutofit/>
          </a:bodyPr>
          <a:lstStyle>
            <a:lvl1pPr marL="0" indent="0" algn="l">
              <a:buFont typeface="Arial" panose="020B0604020202020204" pitchFamily="34" charset="0"/>
              <a:buNone/>
              <a:defRPr lang="en-US" sz="8500" baseline="0" dirty="0" smtClean="0">
                <a:solidFill>
                  <a:schemeClr val="bg2"/>
                </a:solidFill>
                <a:latin typeface="+mj-lt"/>
                <a:sym typeface="Arial"/>
              </a:defRPr>
            </a:lvl1pPr>
          </a:lstStyle>
          <a:p>
            <a:pPr lvl="0" algn="ctr"/>
            <a:r>
              <a:rPr lang="en-US" sz="8000" smtClean="0">
                <a:solidFill>
                  <a:srgbClr val="FFFFFF"/>
                </a:solidFill>
                <a:latin typeface="+mn-lt"/>
                <a:cs typeface="Arial"/>
                <a:sym typeface="Arial"/>
              </a:rPr>
              <a:t>Click to edit Master text styles</a:t>
            </a:r>
          </a:p>
        </p:txBody>
      </p:sp>
      <p:sp>
        <p:nvSpPr>
          <p:cNvPr id="21" name="Text Placeholder 20"/>
          <p:cNvSpPr>
            <a:spLocks noGrp="1"/>
          </p:cNvSpPr>
          <p:nvPr>
            <p:ph type="body" sz="quarter" idx="11"/>
          </p:nvPr>
        </p:nvSpPr>
        <p:spPr>
          <a:xfrm>
            <a:off x="1676400" y="7094538"/>
            <a:ext cx="21031200" cy="3750760"/>
          </a:xfrm>
        </p:spPr>
        <p:txBody>
          <a:bodyPr anchor="b">
            <a:normAutofit/>
          </a:bodyPr>
          <a:lstStyle>
            <a:lvl1pPr marL="0" indent="0" algn="ctr">
              <a:buNone/>
              <a:defRPr sz="12000" cap="all" baseline="0">
                <a:solidFill>
                  <a:srgbClr val="FFD966"/>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p:txBody>
      </p:sp>
    </p:spTree>
    <p:extLst>
      <p:ext uri="{BB962C8B-B14F-4D97-AF65-F5344CB8AC3E}">
        <p14:creationId xmlns:p14="http://schemas.microsoft.com/office/powerpoint/2010/main" val="406568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Rectangle 7"/>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2" name="Title 1"/>
          <p:cNvSpPr>
            <a:spLocks noGrp="1"/>
          </p:cNvSpPr>
          <p:nvPr>
            <p:ph type="title" hasCustomPrompt="1"/>
          </p:nvPr>
        </p:nvSpPr>
        <p:spPr>
          <a:xfrm>
            <a:off x="1679576" y="914400"/>
            <a:ext cx="9046124" cy="4365524"/>
          </a:xfrm>
        </p:spPr>
        <p:txBody>
          <a:bodyPr lIns="91440" anchor="b">
            <a:normAutofit/>
          </a:bodyPr>
          <a:lstStyle>
            <a:lvl1pPr algn="l">
              <a:lnSpc>
                <a:spcPct val="100000"/>
              </a:lnSpc>
              <a:defRPr sz="5000" b="1" cap="all" baseline="0"/>
            </a:lvl1pPr>
          </a:lstStyle>
          <a:p>
            <a:r>
              <a:rPr lang="en-US" dirty="0" smtClean="0"/>
              <a:t>One Picture Slide</a:t>
            </a:r>
            <a:endParaRPr lang="en-US" dirty="0"/>
          </a:p>
        </p:txBody>
      </p:sp>
      <p:sp>
        <p:nvSpPr>
          <p:cNvPr id="3" name="Content Placeholder 2"/>
          <p:cNvSpPr>
            <a:spLocks noGrp="1"/>
          </p:cNvSpPr>
          <p:nvPr>
            <p:ph idx="1" hasCustomPrompt="1"/>
          </p:nvPr>
        </p:nvSpPr>
        <p:spPr>
          <a:xfrm>
            <a:off x="12129796" y="2"/>
            <a:ext cx="12254204" cy="13715998"/>
          </a:xfrm>
        </p:spPr>
        <p:txBody>
          <a:bodyPr>
            <a:normAutofit/>
          </a:bodyPr>
          <a:lstStyle>
            <a:lvl1pPr>
              <a:defRPr sz="2800"/>
            </a:lvl1pPr>
            <a:lvl2pPr>
              <a:defRPr sz="2400"/>
            </a:lvl2pPr>
            <a:lvl3pPr>
              <a:defRPr sz="1800"/>
            </a:lvl3pPr>
            <a:lvl4pPr>
              <a:defRPr sz="1400"/>
            </a:lvl4pPr>
            <a:lvl5pPr>
              <a:defRPr sz="1400"/>
            </a:lvl5pPr>
            <a:lvl6pPr>
              <a:defRPr sz="4000"/>
            </a:lvl6pPr>
            <a:lvl7pPr>
              <a:defRPr sz="4000"/>
            </a:lvl7pPr>
            <a:lvl8pPr>
              <a:defRPr sz="4000"/>
            </a:lvl8pPr>
            <a:lvl9pPr>
              <a:defRPr sz="4000"/>
            </a:lvl9pPr>
          </a:lstStyle>
          <a:p>
            <a:pPr lvl="0"/>
            <a:r>
              <a:rPr lang="en-US" dirty="0" smtClean="0"/>
              <a:t> </a:t>
            </a:r>
            <a:endParaRPr lang="en-US"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7" y="403083"/>
            <a:ext cx="2626730" cy="2683626"/>
          </a:xfrm>
          <a:prstGeom prst="rect">
            <a:avLst/>
          </a:prstGeom>
        </p:spPr>
      </p:pic>
      <p:sp>
        <p:nvSpPr>
          <p:cNvPr id="12" name="Text Placeholder 11"/>
          <p:cNvSpPr>
            <a:spLocks noGrp="1"/>
          </p:cNvSpPr>
          <p:nvPr>
            <p:ph type="body" sz="quarter" idx="10"/>
          </p:nvPr>
        </p:nvSpPr>
        <p:spPr>
          <a:xfrm>
            <a:off x="1679576" y="5713414"/>
            <a:ext cx="9045576" cy="8002588"/>
          </a:xfrm>
        </p:spPr>
        <p:txBody>
          <a:bodyPr lIns="91440">
            <a:normAutofit/>
          </a:bodyPr>
          <a:lstStyle>
            <a:lvl1pPr>
              <a:lnSpc>
                <a:spcPct val="100000"/>
              </a:lnSpc>
              <a:spcBef>
                <a:spcPts val="0"/>
              </a:spcBef>
              <a:defRPr sz="2800"/>
            </a:lvl1pPr>
            <a:lvl2pPr marL="746126" indent="-288926">
              <a:defRPr sz="2400"/>
            </a:lvl2pPr>
            <a:lvl3pPr marL="1143000" indent="-228600">
              <a:defRPr sz="1800"/>
            </a:lvl3pPr>
            <a:lvl4pPr marL="1600200" indent="-228600">
              <a:defRPr sz="1600"/>
            </a:lvl4pPr>
            <a:lvl5pPr marL="2057400" indent="-228600">
              <a:defRPr sz="1600"/>
            </a:lvl5pPr>
          </a:lstStyle>
          <a:p>
            <a:pPr lvl="0"/>
            <a:endParaRPr lang="en-US" dirty="0"/>
          </a:p>
        </p:txBody>
      </p:sp>
    </p:spTree>
    <p:extLst>
      <p:ext uri="{BB962C8B-B14F-4D97-AF65-F5344CB8AC3E}">
        <p14:creationId xmlns:p14="http://schemas.microsoft.com/office/powerpoint/2010/main" val="32262652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Right Text Block">
    <p:spTree>
      <p:nvGrpSpPr>
        <p:cNvPr id="1" name=""/>
        <p:cNvGrpSpPr/>
        <p:nvPr/>
      </p:nvGrpSpPr>
      <p:grpSpPr>
        <a:xfrm>
          <a:off x="0" y="0"/>
          <a:ext cx="0" cy="0"/>
          <a:chOff x="0" y="0"/>
          <a:chExt cx="0" cy="0"/>
        </a:xfrm>
      </p:grpSpPr>
      <p:sp>
        <p:nvSpPr>
          <p:cNvPr id="3" name="Rectangle"/>
          <p:cNvSpPr/>
          <p:nvPr/>
        </p:nvSpPr>
        <p:spPr>
          <a:xfrm>
            <a:off x="1400179" y="-1"/>
            <a:ext cx="7765126" cy="13716002"/>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5" y="386277"/>
            <a:ext cx="2626730" cy="2683626"/>
          </a:xfrm>
          <a:prstGeom prst="rect">
            <a:avLst/>
          </a:prstGeom>
        </p:spPr>
      </p:pic>
      <p:sp>
        <p:nvSpPr>
          <p:cNvPr id="9" name="Text Placeholder 8"/>
          <p:cNvSpPr>
            <a:spLocks noGrp="1"/>
          </p:cNvSpPr>
          <p:nvPr>
            <p:ph type="body" sz="quarter" idx="10" hasCustomPrompt="1"/>
          </p:nvPr>
        </p:nvSpPr>
        <p:spPr>
          <a:xfrm>
            <a:off x="2003759" y="4183930"/>
            <a:ext cx="6557962" cy="9135028"/>
          </a:xfrm>
        </p:spPr>
        <p:txBody>
          <a:bodyPr wrap="square">
            <a:normAutofit/>
          </a:bodyPr>
          <a:lstStyle>
            <a:lvl1pPr marL="0" indent="0" algn="r">
              <a:lnSpc>
                <a:spcPct val="100000"/>
              </a:lnSpc>
              <a:spcBef>
                <a:spcPts val="0"/>
              </a:spcBef>
              <a:buNone/>
              <a:defRPr sz="5000" b="1" cap="none" baseline="0"/>
            </a:lvl1pPr>
          </a:lstStyle>
          <a:p>
            <a:r>
              <a:rPr lang="en-US" sz="3600" dirty="0" smtClean="0"/>
              <a:t>Important point, approximately one or two sentences. </a:t>
            </a:r>
            <a:endParaRPr lang="en-US" sz="3600" dirty="0"/>
          </a:p>
        </p:txBody>
      </p:sp>
      <p:sp>
        <p:nvSpPr>
          <p:cNvPr id="14" name="Text Placeholder 11"/>
          <p:cNvSpPr>
            <a:spLocks noGrp="1"/>
          </p:cNvSpPr>
          <p:nvPr>
            <p:ph type="body" sz="quarter" idx="12" hasCustomPrompt="1"/>
          </p:nvPr>
        </p:nvSpPr>
        <p:spPr>
          <a:xfrm>
            <a:off x="9974264" y="4183930"/>
            <a:ext cx="12728576" cy="9135028"/>
          </a:xfrm>
        </p:spPr>
        <p:txBody>
          <a:bodyPr>
            <a:normAutofit/>
          </a:bodyPr>
          <a:lstStyle>
            <a:lvl1pPr marL="0" indent="0">
              <a:lnSpc>
                <a:spcPct val="100000"/>
              </a:lnSpc>
              <a:spcBef>
                <a:spcPts val="0"/>
              </a:spcBef>
              <a:buNone/>
              <a:defRPr sz="2800" baseline="0"/>
            </a:lvl1pPr>
            <a:lvl2pPr marL="746126" indent="-288926">
              <a:lnSpc>
                <a:spcPct val="100000"/>
              </a:lnSpc>
              <a:defRPr sz="2400"/>
            </a:lvl2pPr>
            <a:lvl3pPr marL="1143000" indent="-228600">
              <a:lnSpc>
                <a:spcPct val="100000"/>
              </a:lnSpc>
              <a:defRPr sz="1800"/>
            </a:lvl3pPr>
            <a:lvl4pPr marL="1600200" indent="-228600">
              <a:lnSpc>
                <a:spcPct val="100000"/>
              </a:lnSpc>
              <a:defRPr sz="1600"/>
            </a:lvl4pPr>
            <a:lvl5pPr marL="2057400" indent="-228600">
              <a:lnSpc>
                <a:spcPct val="100000"/>
              </a:lnSpc>
              <a:defRPr sz="1600"/>
            </a:lvl5pPr>
          </a:lstStyle>
          <a:p>
            <a:pPr lvl="0"/>
            <a:r>
              <a:rPr lang="en-US" dirty="0" smtClean="0"/>
              <a:t> </a:t>
            </a:r>
            <a:endParaRPr lang="en-US" dirty="0"/>
          </a:p>
        </p:txBody>
      </p:sp>
    </p:spTree>
    <p:extLst>
      <p:ext uri="{BB962C8B-B14F-4D97-AF65-F5344CB8AC3E}">
        <p14:creationId xmlns:p14="http://schemas.microsoft.com/office/powerpoint/2010/main" val="9502099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ig Picture TypeA">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24384000" cy="13716000"/>
          </a:xfrm>
        </p:spPr>
        <p:txBody>
          <a:bodyPr/>
          <a:lstStyle>
            <a:lvl1pPr>
              <a:defRPr baseline="0"/>
            </a:lvl1pPr>
          </a:lstStyle>
          <a:p>
            <a:endParaRPr lang="en-US" dirty="0"/>
          </a:p>
        </p:txBody>
      </p:sp>
      <p:sp>
        <p:nvSpPr>
          <p:cNvPr id="3" name="Rectangle"/>
          <p:cNvSpPr/>
          <p:nvPr/>
        </p:nvSpPr>
        <p:spPr>
          <a:xfrm>
            <a:off x="1400179" y="-2"/>
            <a:ext cx="8366760" cy="13716002"/>
          </a:xfrm>
          <a:prstGeom prst="rect">
            <a:avLst/>
          </a:prstGeom>
          <a:solidFill>
            <a:srgbClr val="FFD966">
              <a:alpha val="77000"/>
            </a:srgb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5" y="386277"/>
            <a:ext cx="2626730" cy="2683626"/>
          </a:xfrm>
          <a:prstGeom prst="rect">
            <a:avLst/>
          </a:prstGeom>
        </p:spPr>
      </p:pic>
      <p:sp>
        <p:nvSpPr>
          <p:cNvPr id="9" name="Text Placeholder 8"/>
          <p:cNvSpPr>
            <a:spLocks noGrp="1"/>
          </p:cNvSpPr>
          <p:nvPr>
            <p:ph type="body" sz="quarter" idx="10" hasCustomPrompt="1"/>
          </p:nvPr>
        </p:nvSpPr>
        <p:spPr>
          <a:xfrm>
            <a:off x="2003759" y="4183930"/>
            <a:ext cx="6557962" cy="9135028"/>
          </a:xfrm>
        </p:spPr>
        <p:txBody>
          <a:bodyPr wrap="square">
            <a:normAutofit/>
          </a:bodyPr>
          <a:lstStyle>
            <a:lvl1pPr marL="0" indent="0" algn="r">
              <a:lnSpc>
                <a:spcPct val="100000"/>
              </a:lnSpc>
              <a:spcBef>
                <a:spcPts val="0"/>
              </a:spcBef>
              <a:buNone/>
              <a:defRPr sz="4800" b="1" cap="all" baseline="0"/>
            </a:lvl1pPr>
          </a:lstStyle>
          <a:p>
            <a:r>
              <a:rPr lang="en-US" sz="3600" dirty="0" smtClean="0"/>
              <a:t>Important point, approximately one or two sentences. </a:t>
            </a:r>
            <a:endParaRPr lang="en-US" sz="3600" dirty="0"/>
          </a:p>
        </p:txBody>
      </p:sp>
    </p:spTree>
    <p:extLst>
      <p:ext uri="{BB962C8B-B14F-4D97-AF65-F5344CB8AC3E}">
        <p14:creationId xmlns:p14="http://schemas.microsoft.com/office/powerpoint/2010/main" val="24552226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Big Picture TypeA">
    <p:spTree>
      <p:nvGrpSpPr>
        <p:cNvPr id="1" name=""/>
        <p:cNvGrpSpPr/>
        <p:nvPr/>
      </p:nvGrpSpPr>
      <p:grpSpPr>
        <a:xfrm>
          <a:off x="0" y="0"/>
          <a:ext cx="0" cy="0"/>
          <a:chOff x="0" y="0"/>
          <a:chExt cx="0" cy="0"/>
        </a:xfrm>
      </p:grpSpPr>
      <p:sp>
        <p:nvSpPr>
          <p:cNvPr id="8" name="Freeform: Shape 13"/>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0" name="Freeform: Shape 15"/>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910165" y="387999"/>
            <a:ext cx="2626730" cy="2683626"/>
          </a:xfrm>
          <a:prstGeom prst="rect">
            <a:avLst/>
          </a:prstGeom>
        </p:spPr>
      </p:pic>
      <p:sp>
        <p:nvSpPr>
          <p:cNvPr id="15" name="Title 1"/>
          <p:cNvSpPr>
            <a:spLocks noGrp="1"/>
          </p:cNvSpPr>
          <p:nvPr>
            <p:ph type="title" hasCustomPrompt="1"/>
          </p:nvPr>
        </p:nvSpPr>
        <p:spPr>
          <a:xfrm>
            <a:off x="756714" y="3071624"/>
            <a:ext cx="9395380" cy="1681899"/>
          </a:xfrm>
        </p:spPr>
        <p:txBody>
          <a:bodyPr lIns="0" anchor="b">
            <a:normAutofit/>
          </a:bodyPr>
          <a:lstStyle>
            <a:lvl1pPr algn="l">
              <a:lnSpc>
                <a:spcPct val="100000"/>
              </a:lnSpc>
              <a:defRPr sz="5000" b="1" cap="all" baseline="0"/>
            </a:lvl1pPr>
          </a:lstStyle>
          <a:p>
            <a:r>
              <a:rPr lang="en-US" dirty="0" smtClean="0"/>
              <a:t>One Picture Slide</a:t>
            </a:r>
            <a:endParaRPr lang="en-US" dirty="0"/>
          </a:p>
        </p:txBody>
      </p:sp>
      <p:sp>
        <p:nvSpPr>
          <p:cNvPr id="16" name="Text Placeholder 11"/>
          <p:cNvSpPr>
            <a:spLocks noGrp="1"/>
          </p:cNvSpPr>
          <p:nvPr>
            <p:ph type="body" sz="quarter" idx="10"/>
          </p:nvPr>
        </p:nvSpPr>
        <p:spPr>
          <a:xfrm>
            <a:off x="756714" y="5233468"/>
            <a:ext cx="9045576" cy="8002588"/>
          </a:xfrm>
        </p:spPr>
        <p:txBody>
          <a:bodyPr lIns="0">
            <a:normAutofit/>
          </a:bodyPr>
          <a:lstStyle>
            <a:lvl1pPr>
              <a:lnSpc>
                <a:spcPct val="100000"/>
              </a:lnSpc>
              <a:spcBef>
                <a:spcPts val="0"/>
              </a:spcBef>
              <a:defRPr sz="2800"/>
            </a:lvl1pPr>
            <a:lvl2pPr marL="746126" indent="-288926">
              <a:defRPr sz="2400"/>
            </a:lvl2pPr>
            <a:lvl3pPr marL="1143000" indent="-228600">
              <a:defRPr sz="1800"/>
            </a:lvl3pPr>
            <a:lvl4pPr marL="1600200" indent="-228600">
              <a:defRPr sz="1600"/>
            </a:lvl4pPr>
            <a:lvl5pPr marL="2057400" indent="-228600">
              <a:defRPr sz="1600"/>
            </a:lvl5pPr>
          </a:lstStyle>
          <a:p>
            <a:pPr lvl="0"/>
            <a:endParaRPr lang="en-US" dirty="0"/>
          </a:p>
        </p:txBody>
      </p:sp>
    </p:spTree>
    <p:extLst>
      <p:ext uri="{BB962C8B-B14F-4D97-AF65-F5344CB8AC3E}">
        <p14:creationId xmlns:p14="http://schemas.microsoft.com/office/powerpoint/2010/main" val="1251437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mall Content Slide">
    <p:bg>
      <p:bgPr>
        <a:solidFill>
          <a:srgbClr val="F3F3F3"/>
        </a:solidFill>
        <a:effectLst/>
      </p:bgPr>
    </p:bg>
    <p:spTree>
      <p:nvGrpSpPr>
        <p:cNvPr id="1" name=""/>
        <p:cNvGrpSpPr/>
        <p:nvPr/>
      </p:nvGrpSpPr>
      <p:grpSpPr>
        <a:xfrm>
          <a:off x="0" y="0"/>
          <a:ext cx="0" cy="0"/>
          <a:chOff x="0" y="0"/>
          <a:chExt cx="0" cy="0"/>
        </a:xfrm>
      </p:grpSpPr>
      <p:sp>
        <p:nvSpPr>
          <p:cNvPr id="7" name="Rectangle"/>
          <p:cNvSpPr/>
          <p:nvPr/>
        </p:nvSpPr>
        <p:spPr>
          <a:xfrm>
            <a:off x="2154255"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p>
        </p:txBody>
      </p:sp>
      <p:sp>
        <p:nvSpPr>
          <p:cNvPr id="9" name="Text Placeholder 8"/>
          <p:cNvSpPr>
            <a:spLocks noGrp="1"/>
          </p:cNvSpPr>
          <p:nvPr>
            <p:ph type="body" sz="quarter" idx="10" hasCustomPrompt="1"/>
          </p:nvPr>
        </p:nvSpPr>
        <p:spPr>
          <a:xfrm>
            <a:off x="2999232" y="2178427"/>
            <a:ext cx="7008270" cy="2070682"/>
          </a:xfrm>
        </p:spPr>
        <p:txBody>
          <a:bodyPr wrap="square" lIns="0" anchor="b" anchorCtr="0">
            <a:normAutofit/>
          </a:bodyPr>
          <a:lstStyle>
            <a:lvl1pPr marL="0" indent="0" algn="l">
              <a:lnSpc>
                <a:spcPct val="100000"/>
              </a:lnSpc>
              <a:spcBef>
                <a:spcPts val="0"/>
              </a:spcBef>
              <a:buNone/>
              <a:defRPr sz="5000" b="1" cap="all" baseline="0"/>
            </a:lvl1pPr>
          </a:lstStyle>
          <a:p>
            <a:r>
              <a:rPr lang="en-US" sz="3600" dirty="0" smtClean="0"/>
              <a:t>Small Volume of Content</a:t>
            </a:r>
            <a:endParaRPr lang="en-US" sz="3600" dirty="0"/>
          </a:p>
        </p:txBody>
      </p:sp>
      <p:sp>
        <p:nvSpPr>
          <p:cNvPr id="14" name="Text Placeholder 11"/>
          <p:cNvSpPr>
            <a:spLocks noGrp="1"/>
          </p:cNvSpPr>
          <p:nvPr>
            <p:ph type="body" sz="quarter" idx="12"/>
          </p:nvPr>
        </p:nvSpPr>
        <p:spPr>
          <a:xfrm>
            <a:off x="2999232" y="4719921"/>
            <a:ext cx="7008270" cy="8996082"/>
          </a:xfrm>
        </p:spPr>
        <p:txBody>
          <a:bodyPr lIns="0">
            <a:normAutofit/>
          </a:bodyPr>
          <a:lstStyle>
            <a:lvl1pPr marL="0" indent="0">
              <a:lnSpc>
                <a:spcPct val="100000"/>
              </a:lnSpc>
              <a:spcBef>
                <a:spcPts val="0"/>
              </a:spcBef>
              <a:buNone/>
              <a:defRPr sz="2800" baseline="0"/>
            </a:lvl1pPr>
            <a:lvl2pPr marL="746126" indent="-288926">
              <a:lnSpc>
                <a:spcPct val="100000"/>
              </a:lnSpc>
              <a:defRPr sz="2400"/>
            </a:lvl2pPr>
            <a:lvl3pPr marL="1143000" indent="-228600">
              <a:lnSpc>
                <a:spcPct val="100000"/>
              </a:lnSpc>
              <a:defRPr sz="1800"/>
            </a:lvl3pPr>
            <a:lvl4pPr marL="1600200" indent="-228600">
              <a:lnSpc>
                <a:spcPct val="100000"/>
              </a:lnSpc>
              <a:defRPr sz="1600"/>
            </a:lvl4pPr>
            <a:lvl5pPr marL="2057400" indent="-228600">
              <a:lnSpc>
                <a:spcPct val="100000"/>
              </a:lnSpc>
              <a:defRPr sz="1600"/>
            </a:lvl5pPr>
          </a:lstStyle>
          <a:p>
            <a:pPr lvl="0"/>
            <a:endParaRPr lang="en-US"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5" y="11032379"/>
            <a:ext cx="2626730" cy="2683626"/>
          </a:xfrm>
          <a:prstGeom prst="rect">
            <a:avLst/>
          </a:prstGeom>
        </p:spPr>
      </p:pic>
    </p:spTree>
    <p:extLst>
      <p:ext uri="{BB962C8B-B14F-4D97-AF65-F5344CB8AC3E}">
        <p14:creationId xmlns:p14="http://schemas.microsoft.com/office/powerpoint/2010/main" val="18518594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81" y="914400"/>
            <a:ext cx="7864474" cy="3200400"/>
          </a:xfrm>
        </p:spPr>
        <p:txBody>
          <a:bodyPr anchor="b"/>
          <a:lstStyle>
            <a:lvl1pPr>
              <a:defRPr sz="640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0366376" y="1974855"/>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smtClean="0"/>
              <a:t>Click icon to add picture</a:t>
            </a:r>
            <a:endParaRPr lang="en-US"/>
          </a:p>
        </p:txBody>
      </p:sp>
      <p:sp>
        <p:nvSpPr>
          <p:cNvPr id="4" name="Text Placeholder 3"/>
          <p:cNvSpPr>
            <a:spLocks noGrp="1"/>
          </p:cNvSpPr>
          <p:nvPr>
            <p:ph type="body" sz="half" idx="2"/>
          </p:nvPr>
        </p:nvSpPr>
        <p:spPr>
          <a:xfrm>
            <a:off x="1679581"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dirty="0" smtClean="0"/>
              <a:t>Click to edit Master text styles</a:t>
            </a:r>
          </a:p>
        </p:txBody>
      </p:sp>
      <p:sp>
        <p:nvSpPr>
          <p:cNvPr id="5" name="Date Placeholder 4"/>
          <p:cNvSpPr>
            <a:spLocks noGrp="1"/>
          </p:cNvSpPr>
          <p:nvPr>
            <p:ph type="dt" sz="half" idx="10"/>
          </p:nvPr>
        </p:nvSpPr>
        <p:spPr>
          <a:xfrm>
            <a:off x="1676400" y="12712705"/>
            <a:ext cx="5486400" cy="730250"/>
          </a:xfrm>
          <a:prstGeom prst="rect">
            <a:avLst/>
          </a:prstGeom>
        </p:spPr>
        <p:txBody>
          <a:bodyPr/>
          <a:lstStyle/>
          <a:p>
            <a:fld id="{ECFDA178-FE49-4A1F-B7EC-5481B1285E9F}" type="datetimeFigureOut">
              <a:rPr lang="en-US" smtClean="0"/>
              <a:t>7/11/2018</a:t>
            </a:fld>
            <a:endParaRPr lang="en-US"/>
          </a:p>
        </p:txBody>
      </p:sp>
      <p:sp>
        <p:nvSpPr>
          <p:cNvPr id="6" name="Footer Placeholder 5"/>
          <p:cNvSpPr>
            <a:spLocks noGrp="1"/>
          </p:cNvSpPr>
          <p:nvPr>
            <p:ph type="ftr" sz="quarter" idx="11"/>
          </p:nvPr>
        </p:nvSpPr>
        <p:spPr>
          <a:xfrm>
            <a:off x="8077200" y="12712705"/>
            <a:ext cx="8229600" cy="730250"/>
          </a:xfrm>
          <a:prstGeom prst="rect">
            <a:avLst/>
          </a:prstGeom>
        </p:spPr>
        <p:txBody>
          <a:bodyPr/>
          <a:lstStyle/>
          <a:p>
            <a:endParaRPr lang="en-US"/>
          </a:p>
        </p:txBody>
      </p:sp>
      <p:sp>
        <p:nvSpPr>
          <p:cNvPr id="7" name="Slide Number Placeholder 6"/>
          <p:cNvSpPr>
            <a:spLocks noGrp="1"/>
          </p:cNvSpPr>
          <p:nvPr>
            <p:ph type="sldNum" sz="quarter" idx="12"/>
          </p:nvPr>
        </p:nvSpPr>
        <p:spPr>
          <a:xfrm>
            <a:off x="17221200" y="12712705"/>
            <a:ext cx="5486400" cy="730250"/>
          </a:xfrm>
          <a:prstGeom prst="rect">
            <a:avLst/>
          </a:prstGeom>
        </p:spPr>
        <p:txBody>
          <a:bodyPr/>
          <a:lstStyle/>
          <a:p>
            <a:fld id="{23BFD695-9E24-4F8E-8F3C-2AC601DF72C8}" type="slidenum">
              <a:rPr lang="en-US" smtClean="0"/>
              <a:t>‹#›</a:t>
            </a:fld>
            <a:endParaRPr lang="en-US"/>
          </a:p>
        </p:txBody>
      </p:sp>
    </p:spTree>
    <p:extLst>
      <p:ext uri="{BB962C8B-B14F-4D97-AF65-F5344CB8AC3E}">
        <p14:creationId xmlns:p14="http://schemas.microsoft.com/office/powerpoint/2010/main" val="15300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17221200" y="12712705"/>
            <a:ext cx="5486400" cy="730250"/>
          </a:xfrm>
          <a:prstGeom prst="rect">
            <a:avLst/>
          </a:prstGeom>
        </p:spPr>
        <p:txBody>
          <a:bodyPr/>
          <a:lstStyle/>
          <a:p>
            <a:fld id="{23BFD695-9E24-4F8E-8F3C-2AC601DF72C8}" type="slidenum">
              <a:rPr lang="en-US" smtClean="0"/>
              <a:t>‹#›</a:t>
            </a:fld>
            <a:endParaRPr lang="en-US"/>
          </a:p>
        </p:txBody>
      </p:sp>
    </p:spTree>
    <p:extLst>
      <p:ext uri="{BB962C8B-B14F-4D97-AF65-F5344CB8AC3E}">
        <p14:creationId xmlns:p14="http://schemas.microsoft.com/office/powerpoint/2010/main" val="692641012"/>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292929"/>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676400" y="7550515"/>
            <a:ext cx="21031200" cy="2217738"/>
          </a:xfrm>
        </p:spPr>
        <p:txBody>
          <a:bodyPr>
            <a:noAutofit/>
          </a:bodyPr>
          <a:lstStyle>
            <a:lvl1pPr algn="ctr">
              <a:defRPr kumimoji="0" lang="en-US" sz="6000" b="0" i="0" u="none" strike="noStrike" cap="none" spc="0" normalizeH="0" baseline="0" dirty="0" smtClean="0">
                <a:ln>
                  <a:noFill/>
                </a:ln>
                <a:solidFill>
                  <a:srgbClr val="FFFFFF"/>
                </a:solidFill>
                <a:effectLst/>
                <a:uFillTx/>
                <a:latin typeface="Helvetica"/>
                <a:ea typeface="Helvetica"/>
                <a:cs typeface="Helvetica"/>
                <a:sym typeface="Helvetica"/>
              </a:defRPr>
            </a:lvl1pPr>
            <a:lvl2pPr algn="ctr">
              <a:defRPr kumimoji="0" lang="en-US" sz="6000" b="0" i="0" u="none" strike="noStrike" cap="none" spc="0" normalizeH="0" baseline="0" dirty="0" smtClean="0">
                <a:ln>
                  <a:noFill/>
                </a:ln>
                <a:solidFill>
                  <a:srgbClr val="FFFFFF"/>
                </a:solidFill>
                <a:effectLst/>
                <a:uFillTx/>
                <a:latin typeface="Helvetica"/>
                <a:ea typeface="Helvetica"/>
                <a:cs typeface="Helvetica"/>
                <a:sym typeface="Helvetica"/>
              </a:defRPr>
            </a:lvl2pPr>
            <a:lvl3pPr algn="ctr">
              <a:defRPr kumimoji="0" lang="en-US" sz="6000" b="0" i="0" u="none" strike="noStrike" cap="none" spc="0" normalizeH="0" baseline="0" dirty="0" smtClean="0">
                <a:ln>
                  <a:noFill/>
                </a:ln>
                <a:solidFill>
                  <a:srgbClr val="FFFFFF"/>
                </a:solidFill>
                <a:effectLst/>
                <a:uFillTx/>
                <a:latin typeface="Helvetica"/>
                <a:ea typeface="Helvetica"/>
                <a:cs typeface="Helvetica"/>
                <a:sym typeface="Helvetica"/>
              </a:defRPr>
            </a:lvl3pPr>
            <a:lvl4pPr algn="ctr">
              <a:defRPr kumimoji="0" lang="en-US" sz="6000" b="0" i="0" u="none" strike="noStrike" cap="none" spc="0" normalizeH="0" baseline="0" dirty="0" smtClean="0">
                <a:ln>
                  <a:noFill/>
                </a:ln>
                <a:solidFill>
                  <a:srgbClr val="FFFFFF"/>
                </a:solidFill>
                <a:effectLst/>
                <a:uFillTx/>
                <a:latin typeface="Helvetica"/>
                <a:ea typeface="Helvetica"/>
                <a:cs typeface="Helvetica"/>
                <a:sym typeface="Helvetica"/>
              </a:defRPr>
            </a:lvl4pPr>
            <a:lvl5pPr algn="ctr">
              <a:defRPr kumimoji="0" lang="en-US" sz="6000" b="0" i="0" u="none" strike="noStrike" cap="none" spc="0" normalizeH="0" baseline="0" dirty="0">
                <a:ln>
                  <a:noFill/>
                </a:ln>
                <a:solidFill>
                  <a:srgbClr val="FFFFFF"/>
                </a:solidFill>
                <a:effectLst/>
                <a:uFillTx/>
                <a:latin typeface="Helvetica"/>
                <a:ea typeface="Helvetica"/>
                <a:cs typeface="Helvetica"/>
                <a:sym typeface="Helvetica"/>
              </a:defRPr>
            </a:lvl5pPr>
          </a:lstStyle>
          <a:p>
            <a:pPr lvl="0"/>
            <a:r>
              <a:rPr lang="en-US" dirty="0" smtClean="0"/>
              <a:t>Subtitle (optional)</a:t>
            </a:r>
            <a:endParaRPr lang="en-US" dirty="0"/>
          </a:p>
        </p:txBody>
      </p:sp>
      <p:sp>
        <p:nvSpPr>
          <p:cNvPr id="2" name="Title 1"/>
          <p:cNvSpPr>
            <a:spLocks noGrp="1"/>
          </p:cNvSpPr>
          <p:nvPr>
            <p:ph type="title"/>
          </p:nvPr>
        </p:nvSpPr>
        <p:spPr>
          <a:xfrm>
            <a:off x="1676400" y="4488288"/>
            <a:ext cx="21031200" cy="2651126"/>
          </a:xfrm>
        </p:spPr>
        <p:txBody>
          <a:bodyPr anchor="b" anchorCtr="1">
            <a:normAutofit/>
          </a:bodyPr>
          <a:lstStyle>
            <a:lvl1pPr algn="ctr">
              <a:defRPr kumimoji="0" lang="en-US" sz="8000" b="1" i="0" u="none" strike="noStrike" cap="all" spc="1800" normalizeH="0" baseline="0" dirty="0">
                <a:ln>
                  <a:noFill/>
                </a:ln>
                <a:solidFill>
                  <a:srgbClr val="FFD966"/>
                </a:solidFill>
                <a:effectLst/>
                <a:uFillTx/>
                <a:latin typeface="Helvetica"/>
                <a:ea typeface="Helvetica"/>
                <a:cs typeface="Helvetica"/>
                <a:sym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6004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5"/>
            <a:ext cx="21031200" cy="265112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58503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3" r:id="rId9"/>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1828800" rtl="0" eaLnBrk="1" latinLnBrk="0" hangingPunct="1">
        <a:lnSpc>
          <a:spcPct val="90000"/>
        </a:lnSpc>
        <a:spcBef>
          <a:spcPts val="2000"/>
        </a:spcBef>
        <a:buFont typeface="Arial" panose="020B0604020202020204" pitchFamily="34" charset="0"/>
        <a:buNone/>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676400" y="6739128"/>
            <a:ext cx="21031200" cy="3750760"/>
          </a:xfrm>
        </p:spPr>
        <p:txBody>
          <a:bodyPr/>
          <a:lstStyle/>
          <a:p>
            <a:r>
              <a:rPr lang="en-US" dirty="0" smtClean="0"/>
              <a:t>hour 4</a:t>
            </a:r>
            <a:endParaRPr lang="en-US" dirty="0"/>
          </a:p>
        </p:txBody>
      </p:sp>
      <p:sp>
        <p:nvSpPr>
          <p:cNvPr id="7"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en-US" sz="8000" dirty="0" smtClean="0">
                <a:solidFill>
                  <a:srgbClr val="FFFFFF"/>
                </a:solidFill>
              </a:rPr>
              <a:t>Static Mesh Editor:</a:t>
            </a:r>
            <a:endParaRPr lang="en-US" sz="8000" dirty="0">
              <a:solidFill>
                <a:srgbClr val="FFFFFF"/>
              </a:solidFill>
            </a:endParaRPr>
          </a:p>
          <a:p>
            <a:pPr algn="ctr"/>
            <a:r>
              <a:rPr lang="en-US" sz="8000" dirty="0" smtClean="0">
                <a:solidFill>
                  <a:srgbClr val="FFFFFF"/>
                </a:solidFill>
              </a:rPr>
              <a:t>Working with Static Mesh Assets and Actors</a:t>
            </a:r>
            <a:endParaRPr lang="en-US" sz="8000" dirty="0">
              <a:solidFill>
                <a:srgbClr val="FFFFFF"/>
              </a:solidFill>
            </a:endParaRPr>
          </a:p>
        </p:txBody>
      </p:sp>
    </p:spTree>
    <p:extLst>
      <p:ext uri="{BB962C8B-B14F-4D97-AF65-F5344CB8AC3E}">
        <p14:creationId xmlns:p14="http://schemas.microsoft.com/office/powerpoint/2010/main" val="1809760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sz="4600" cap="none" dirty="0" smtClean="0"/>
              <a:t>The Static Mesh Editor allows you to edit, modify, and set base properties for Static Mesh assets stored in the Content Browser</a:t>
            </a:r>
            <a:r>
              <a:rPr lang="en-US" sz="4600" dirty="0" smtClean="0"/>
              <a:t>.</a:t>
            </a:r>
          </a:p>
          <a:p>
            <a:endParaRPr lang="en-US" sz="5000" dirty="0" smtClean="0"/>
          </a:p>
          <a:p>
            <a:endParaRPr lang="en-US" sz="5000" dirty="0"/>
          </a:p>
        </p:txBody>
      </p:sp>
    </p:spTree>
    <p:extLst>
      <p:ext uri="{BB962C8B-B14F-4D97-AF65-F5344CB8AC3E}">
        <p14:creationId xmlns:p14="http://schemas.microsoft.com/office/powerpoint/2010/main" val="21232143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326880" cy="4365524"/>
          </a:xfrm>
        </p:spPr>
        <p:txBody>
          <a:bodyPr/>
          <a:lstStyle/>
          <a:p>
            <a:r>
              <a:rPr lang="en-US" dirty="0"/>
              <a:t>Viewing UV Layouts</a:t>
            </a:r>
          </a:p>
        </p:txBody>
      </p:sp>
      <p:sp>
        <p:nvSpPr>
          <p:cNvPr id="4" name="Text Placeholder 3"/>
          <p:cNvSpPr>
            <a:spLocks noGrp="1"/>
          </p:cNvSpPr>
          <p:nvPr>
            <p:ph type="body" sz="quarter" idx="10"/>
          </p:nvPr>
        </p:nvSpPr>
        <p:spPr>
          <a:xfrm>
            <a:off x="1679576" y="5669280"/>
            <a:ext cx="9326880" cy="8002588"/>
          </a:xfrm>
        </p:spPr>
        <p:txBody>
          <a:bodyPr/>
          <a:lstStyle/>
          <a:p>
            <a:r>
              <a:rPr lang="en-US" dirty="0"/>
              <a:t>Before a Material can be properly displayed on the surface of a model, it needs a UV map layout, also known as a UV channel.</a:t>
            </a:r>
          </a:p>
          <a:p>
            <a:r>
              <a:rPr lang="en-US" dirty="0"/>
              <a:t> </a:t>
            </a:r>
          </a:p>
          <a:p>
            <a:r>
              <a:rPr lang="en-US" dirty="0"/>
              <a:t>If a model has been created properly in a 3D modeling application, it should already have at least one UV channel set up.</a:t>
            </a:r>
          </a:p>
          <a:p>
            <a:r>
              <a:rPr lang="en-US" dirty="0"/>
              <a:t> </a:t>
            </a:r>
          </a:p>
          <a:p>
            <a:r>
              <a:rPr lang="en-US" dirty="0"/>
              <a:t>Static Meshes can have multiple UV channels.</a:t>
            </a:r>
          </a:p>
          <a:p>
            <a:r>
              <a:rPr lang="en-US" dirty="0"/>
              <a:t> </a:t>
            </a:r>
          </a:p>
          <a:p>
            <a:r>
              <a:rPr lang="en-US" dirty="0"/>
              <a:t>Typically there is at least one UV channel for a Material (UV Channel 0) and one for the </a:t>
            </a:r>
            <a:r>
              <a:rPr lang="en-US" dirty="0" err="1"/>
              <a:t>lightmap</a:t>
            </a:r>
            <a:r>
              <a:rPr lang="en-US" dirty="0"/>
              <a:t> data (UV Channel 1)</a:t>
            </a:r>
            <a:r>
              <a:rPr lang="en-US" dirty="0" smtClean="0"/>
              <a:t>.</a:t>
            </a:r>
            <a:endParaRPr lang="en-US" dirty="0"/>
          </a:p>
        </p:txBody>
      </p:sp>
      <p:pic>
        <p:nvPicPr>
          <p:cNvPr id="6" name="Content Placeholder 6" descr="A screen shot of a computer&#10;&#10;Description generated with high confidence">
            <a:extLst>
              <a:ext uri="{FF2B5EF4-FFF2-40B4-BE49-F238E27FC236}">
                <a16:creationId xmlns="" xmlns:a16="http://schemas.microsoft.com/office/drawing/2014/main" id="{0437DF8F-169A-423D-8951-61D0279606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2130088" y="2202053"/>
            <a:ext cx="12253912" cy="9311893"/>
          </a:xfrm>
          <a:prstGeom prst="rect">
            <a:avLst/>
          </a:prstGeom>
          <a:effectLst/>
        </p:spPr>
      </p:pic>
      <p:sp>
        <p:nvSpPr>
          <p:cNvPr id="5"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606888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326880" cy="4365524"/>
          </a:xfrm>
        </p:spPr>
        <p:txBody>
          <a:bodyPr/>
          <a:lstStyle/>
          <a:p>
            <a:r>
              <a:rPr lang="en-US" dirty="0"/>
              <a:t>Viewing UV Layouts</a:t>
            </a:r>
          </a:p>
        </p:txBody>
      </p:sp>
      <p:sp>
        <p:nvSpPr>
          <p:cNvPr id="4" name="Text Placeholder 3"/>
          <p:cNvSpPr>
            <a:spLocks noGrp="1"/>
          </p:cNvSpPr>
          <p:nvPr>
            <p:ph type="body" sz="quarter" idx="10"/>
          </p:nvPr>
        </p:nvSpPr>
        <p:spPr>
          <a:xfrm>
            <a:off x="1679576" y="5669280"/>
            <a:ext cx="9326880" cy="8002588"/>
          </a:xfrm>
        </p:spPr>
        <p:txBody>
          <a:bodyPr/>
          <a:lstStyle/>
          <a:p>
            <a:r>
              <a:rPr lang="en-US" dirty="0"/>
              <a:t>To view the UV channels for a Static Mesh, click the UV button on the toolbar to toggle it on and off.</a:t>
            </a:r>
          </a:p>
          <a:p>
            <a:r>
              <a:rPr lang="en-US" dirty="0"/>
              <a:t> </a:t>
            </a:r>
          </a:p>
          <a:p>
            <a:r>
              <a:rPr lang="en-US" dirty="0"/>
              <a:t>The current UV channel is displayed in the Viewport window.</a:t>
            </a:r>
          </a:p>
          <a:p>
            <a:r>
              <a:rPr lang="en-US" dirty="0"/>
              <a:t> </a:t>
            </a:r>
          </a:p>
          <a:p>
            <a:r>
              <a:rPr lang="en-US" dirty="0"/>
              <a:t>You can change which UV channel is displayed by selecting a channel from the drop-down on the toolbar</a:t>
            </a:r>
            <a:r>
              <a:rPr lang="en-US" dirty="0" smtClean="0"/>
              <a:t>.</a:t>
            </a:r>
            <a:endParaRPr lang="en-US" dirty="0"/>
          </a:p>
        </p:txBody>
      </p:sp>
      <p:pic>
        <p:nvPicPr>
          <p:cNvPr id="6" name="Content Placeholder 6" descr="A screen shot of a computer&#10;&#10;Description generated with high confidence">
            <a:extLst>
              <a:ext uri="{FF2B5EF4-FFF2-40B4-BE49-F238E27FC236}">
                <a16:creationId xmlns="" xmlns:a16="http://schemas.microsoft.com/office/drawing/2014/main" id="{0437DF8F-169A-423D-8951-61D0279606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2130088" y="2202053"/>
            <a:ext cx="12253912" cy="9311893"/>
          </a:xfrm>
          <a:prstGeom prst="rect">
            <a:avLst/>
          </a:prstGeom>
          <a:effectLst/>
        </p:spPr>
      </p:pic>
      <p:sp>
        <p:nvSpPr>
          <p:cNvPr id="3" name="Rectangle 2"/>
          <p:cNvSpPr/>
          <p:nvPr/>
        </p:nvSpPr>
        <p:spPr>
          <a:xfrm>
            <a:off x="20364450" y="2543175"/>
            <a:ext cx="590550" cy="695325"/>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783674" y="2900363"/>
            <a:ext cx="1076325" cy="547688"/>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626232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5000" dirty="0" err="1" smtClean="0"/>
              <a:t>Lightmap</a:t>
            </a:r>
            <a:r>
              <a:rPr lang="en-US" sz="5000" dirty="0" smtClean="0"/>
              <a:t> UV Channel</a:t>
            </a:r>
            <a:endParaRPr lang="en-US" sz="5000" dirty="0"/>
          </a:p>
        </p:txBody>
      </p:sp>
      <p:graphicFrame>
        <p:nvGraphicFramePr>
          <p:cNvPr id="5" name="Content Placeholder 5"/>
          <p:cNvGraphicFramePr>
            <a:graphicFrameLocks/>
          </p:cNvGraphicFramePr>
          <p:nvPr>
            <p:extLst>
              <p:ext uri="{D42A27DB-BD31-4B8C-83A1-F6EECF244321}">
                <p14:modId xmlns:p14="http://schemas.microsoft.com/office/powerpoint/2010/main" val="2888734345"/>
              </p:ext>
            </p:extLst>
          </p:nvPr>
        </p:nvGraphicFramePr>
        <p:xfrm>
          <a:off x="10177670" y="1126435"/>
          <a:ext cx="12525170" cy="11251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074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A screenshot of a cell phone&#10;&#10;Description generated with very high confidence">
            <a:extLst>
              <a:ext uri="{FF2B5EF4-FFF2-40B4-BE49-F238E27FC236}">
                <a16:creationId xmlns="" xmlns:a16="http://schemas.microsoft.com/office/drawing/2014/main" id="{B3ED0C38-E53F-497A-B30B-774E3149B2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1970" b="2170"/>
          <a:stretch/>
        </p:blipFill>
        <p:spPr>
          <a:xfrm>
            <a:off x="12943154" y="2013085"/>
            <a:ext cx="10627780" cy="9689829"/>
          </a:xfrm>
          <a:prstGeom prst="rect">
            <a:avLst/>
          </a:prstGeom>
        </p:spPr>
      </p:pic>
      <p:sp>
        <p:nvSpPr>
          <p:cNvPr id="2" name="Title 1"/>
          <p:cNvSpPr>
            <a:spLocks noGrp="1"/>
          </p:cNvSpPr>
          <p:nvPr>
            <p:ph type="title"/>
          </p:nvPr>
        </p:nvSpPr>
        <p:spPr>
          <a:xfrm>
            <a:off x="1679576" y="640080"/>
            <a:ext cx="9326880" cy="4365524"/>
          </a:xfrm>
        </p:spPr>
        <p:txBody>
          <a:bodyPr/>
          <a:lstStyle/>
          <a:p>
            <a:r>
              <a:rPr lang="en-US" dirty="0"/>
              <a:t>Assigning a Material to a Static Mesh Asset </a:t>
            </a:r>
          </a:p>
        </p:txBody>
      </p:sp>
      <p:sp>
        <p:nvSpPr>
          <p:cNvPr id="4" name="Text Placeholder 3"/>
          <p:cNvSpPr>
            <a:spLocks noGrp="1"/>
          </p:cNvSpPr>
          <p:nvPr>
            <p:ph type="body" sz="quarter" idx="10"/>
          </p:nvPr>
        </p:nvSpPr>
        <p:spPr>
          <a:xfrm>
            <a:off x="1679576" y="5669280"/>
            <a:ext cx="9326880" cy="8002588"/>
          </a:xfrm>
        </p:spPr>
        <p:txBody>
          <a:bodyPr/>
          <a:lstStyle/>
          <a:p>
            <a:r>
              <a:rPr lang="en-US" dirty="0" smtClean="0"/>
              <a:t>Because </a:t>
            </a:r>
            <a:r>
              <a:rPr lang="en-US" dirty="0"/>
              <a:t>a Static Mesh asset is a base asset, it is a good idea to prep the asset for continual use.</a:t>
            </a:r>
          </a:p>
          <a:p>
            <a:r>
              <a:rPr lang="en-US" dirty="0"/>
              <a:t> </a:t>
            </a:r>
          </a:p>
          <a:p>
            <a:r>
              <a:rPr lang="en-US" dirty="0"/>
              <a:t>Assign a default Material so that every time the asset is placed in a Level as a Static Mesh Actor, it already has a Material.</a:t>
            </a:r>
          </a:p>
          <a:p>
            <a:r>
              <a:rPr lang="en-US" dirty="0"/>
              <a:t> </a:t>
            </a:r>
          </a:p>
          <a:p>
            <a:r>
              <a:rPr lang="en-US" dirty="0"/>
              <a:t>Every time you place an instance of the mesh in the Level, you can assign a new Material to that instance if you need </a:t>
            </a:r>
            <a:r>
              <a:rPr lang="en-US" dirty="0" smtClean="0"/>
              <a:t>to.</a:t>
            </a:r>
            <a:endParaRPr lang="en-US" dirty="0"/>
          </a:p>
        </p:txBody>
      </p:sp>
      <p:sp>
        <p:nvSpPr>
          <p:cNvPr id="7" name="Rectangle 6"/>
          <p:cNvSpPr/>
          <p:nvPr/>
        </p:nvSpPr>
        <p:spPr>
          <a:xfrm>
            <a:off x="18974213" y="3589475"/>
            <a:ext cx="4415874" cy="1327081"/>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873506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99232" y="2560320"/>
            <a:ext cx="7008270" cy="2070682"/>
          </a:xfrm>
        </p:spPr>
        <p:txBody>
          <a:bodyPr/>
          <a:lstStyle/>
          <a:p>
            <a:r>
              <a:rPr lang="en-US" dirty="0"/>
              <a:t>Collision Hulls</a:t>
            </a:r>
          </a:p>
        </p:txBody>
      </p:sp>
      <p:sp>
        <p:nvSpPr>
          <p:cNvPr id="3" name="Text Placeholder 2"/>
          <p:cNvSpPr>
            <a:spLocks noGrp="1"/>
          </p:cNvSpPr>
          <p:nvPr>
            <p:ph type="body" sz="quarter" idx="12"/>
          </p:nvPr>
        </p:nvSpPr>
        <p:spPr>
          <a:xfrm>
            <a:off x="2999232" y="5394960"/>
            <a:ext cx="7008270" cy="8996082"/>
          </a:xfrm>
        </p:spPr>
        <p:txBody>
          <a:bodyPr/>
          <a:lstStyle/>
          <a:p>
            <a:r>
              <a:rPr lang="en-US" dirty="0"/>
              <a:t>A collision hull is a simple primitive shape that surrounds a mesh and is used to identify collision events.</a:t>
            </a:r>
          </a:p>
          <a:p>
            <a:r>
              <a:rPr lang="en-US" dirty="0"/>
              <a:t> </a:t>
            </a:r>
          </a:p>
          <a:p>
            <a:r>
              <a:rPr lang="en-US" dirty="0"/>
              <a:t>A collision event occurs when two Actor collision hulls hit, touch, or overlap with each other.</a:t>
            </a:r>
          </a:p>
          <a:p>
            <a:r>
              <a:rPr lang="en-US" dirty="0"/>
              <a:t> </a:t>
            </a:r>
          </a:p>
          <a:p>
            <a:r>
              <a:rPr lang="en-US" dirty="0"/>
              <a:t>When you import a 3D model, the Editor auto-generates a simple collision </a:t>
            </a:r>
            <a:r>
              <a:rPr lang="en-US" dirty="0" smtClean="0"/>
              <a:t>hull.</a:t>
            </a:r>
            <a:endParaRPr lang="en-US" dirty="0"/>
          </a:p>
          <a:p>
            <a:endParaRPr lang="en-US" dirty="0"/>
          </a:p>
        </p:txBody>
      </p:sp>
      <p:sp>
        <p:nvSpPr>
          <p:cNvPr id="4" name="Rectangle"/>
          <p:cNvSpPr/>
          <p:nvPr/>
        </p:nvSpPr>
        <p:spPr>
          <a:xfrm>
            <a:off x="2980944" y="4937760"/>
            <a:ext cx="7008270" cy="127366"/>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002011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326880" cy="4365524"/>
          </a:xfrm>
        </p:spPr>
        <p:txBody>
          <a:bodyPr/>
          <a:lstStyle/>
          <a:p>
            <a:r>
              <a:rPr lang="en-US" dirty="0" smtClean="0"/>
              <a:t>Viewing Collision Hulls</a:t>
            </a:r>
            <a:endParaRPr lang="en-US" dirty="0"/>
          </a:p>
        </p:txBody>
      </p:sp>
      <p:sp>
        <p:nvSpPr>
          <p:cNvPr id="4" name="Text Placeholder 3"/>
          <p:cNvSpPr>
            <a:spLocks noGrp="1"/>
          </p:cNvSpPr>
          <p:nvPr>
            <p:ph type="body" sz="quarter" idx="10"/>
          </p:nvPr>
        </p:nvSpPr>
        <p:spPr>
          <a:xfrm>
            <a:off x="1679576" y="5669280"/>
            <a:ext cx="9326880" cy="8002588"/>
          </a:xfrm>
        </p:spPr>
        <p:txBody>
          <a:bodyPr/>
          <a:lstStyle/>
          <a:p>
            <a:r>
              <a:rPr lang="en-US" dirty="0"/>
              <a:t>You can view a collision hull in the Static Mesh Editor by clicking the Collision icon on the Static Mesh Editor toolbar</a:t>
            </a:r>
            <a:r>
              <a:rPr lang="en-US" dirty="0" smtClean="0"/>
              <a:t>.</a:t>
            </a:r>
            <a:endParaRPr lang="en-US" dirty="0"/>
          </a:p>
          <a:p>
            <a:endParaRPr lang="en-US" dirty="0"/>
          </a:p>
        </p:txBody>
      </p:sp>
      <p:pic>
        <p:nvPicPr>
          <p:cNvPr id="5" name="Content Placeholder 4">
            <a:extLst>
              <a:ext uri="{FF2B5EF4-FFF2-40B4-BE49-F238E27FC236}">
                <a16:creationId xmlns="" xmlns:a16="http://schemas.microsoft.com/office/drawing/2014/main" id="{74752ECE-7172-4EE4-B3A8-1FA90AFB2E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0088" y="2380782"/>
            <a:ext cx="12253912" cy="8954435"/>
          </a:xfrm>
          <a:prstGeom prst="rect">
            <a:avLst/>
          </a:prstGeom>
        </p:spPr>
      </p:pic>
      <p:sp>
        <p:nvSpPr>
          <p:cNvPr id="6" name="Rectangle 5"/>
          <p:cNvSpPr/>
          <p:nvPr/>
        </p:nvSpPr>
        <p:spPr>
          <a:xfrm>
            <a:off x="16694840" y="2354279"/>
            <a:ext cx="718517" cy="653966"/>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338596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9F868B-4222-4A20-9FCC-3BD672CCEDF8}"/>
              </a:ext>
            </a:extLst>
          </p:cNvPr>
          <p:cNvSpPr>
            <a:spLocks noGrp="1"/>
          </p:cNvSpPr>
          <p:nvPr>
            <p:ph type="title"/>
          </p:nvPr>
        </p:nvSpPr>
        <p:spPr>
          <a:xfrm>
            <a:off x="1679576" y="640080"/>
            <a:ext cx="9326880" cy="4365524"/>
          </a:xfrm>
        </p:spPr>
        <p:txBody>
          <a:bodyPr/>
          <a:lstStyle/>
          <a:p>
            <a:r>
              <a:rPr lang="en-US" dirty="0"/>
              <a:t>Editing Collision Hulls</a:t>
            </a:r>
          </a:p>
        </p:txBody>
      </p:sp>
      <p:sp>
        <p:nvSpPr>
          <p:cNvPr id="4" name="Text Placeholder 3">
            <a:extLst>
              <a:ext uri="{FF2B5EF4-FFF2-40B4-BE49-F238E27FC236}">
                <a16:creationId xmlns="" xmlns:a16="http://schemas.microsoft.com/office/drawing/2014/main" id="{0246E721-9CA5-4D66-BBCB-235DED076EE4}"/>
              </a:ext>
            </a:extLst>
          </p:cNvPr>
          <p:cNvSpPr>
            <a:spLocks noGrp="1"/>
          </p:cNvSpPr>
          <p:nvPr>
            <p:ph type="body" sz="quarter" idx="10"/>
          </p:nvPr>
        </p:nvSpPr>
        <p:spPr>
          <a:xfrm>
            <a:off x="1679576" y="5669280"/>
            <a:ext cx="9326880" cy="8002588"/>
          </a:xfrm>
        </p:spPr>
        <p:txBody>
          <a:bodyPr/>
          <a:lstStyle/>
          <a:p>
            <a:r>
              <a:rPr lang="en-US" dirty="0"/>
              <a:t>You can interact with the collision hull by clicking any of its wireframe edges.</a:t>
            </a:r>
          </a:p>
          <a:p>
            <a:r>
              <a:rPr lang="en-US" dirty="0"/>
              <a:t> </a:t>
            </a:r>
          </a:p>
          <a:p>
            <a:r>
              <a:rPr lang="en-US" dirty="0"/>
              <a:t>You can move, scale, and rotate the hull </a:t>
            </a:r>
            <a:r>
              <a:rPr lang="en-US" dirty="0" smtClean="0"/>
              <a:t>by </a:t>
            </a:r>
            <a:r>
              <a:rPr lang="en-US" dirty="0"/>
              <a:t>pressing </a:t>
            </a:r>
            <a:r>
              <a:rPr lang="en-US"/>
              <a:t>the </a:t>
            </a:r>
            <a:r>
              <a:rPr lang="en-US" smtClean="0"/>
              <a:t>spacebar </a:t>
            </a:r>
            <a:r>
              <a:rPr lang="en-US" dirty="0"/>
              <a:t>to cycle through transform gizmos.</a:t>
            </a:r>
          </a:p>
          <a:p>
            <a:r>
              <a:rPr lang="en-US" dirty="0"/>
              <a:t> </a:t>
            </a:r>
          </a:p>
          <a:p>
            <a:r>
              <a:rPr lang="en-US" dirty="0"/>
              <a:t>You can remove a selected collision hull by pressing the Delete key</a:t>
            </a:r>
            <a:r>
              <a:rPr lang="en-US" dirty="0" smtClean="0"/>
              <a:t>.</a:t>
            </a:r>
            <a:endParaRPr lang="en-US" dirty="0"/>
          </a:p>
          <a:p>
            <a:endParaRPr lang="en-US" dirty="0"/>
          </a:p>
          <a:p>
            <a:endParaRPr lang="en-US" dirty="0"/>
          </a:p>
        </p:txBody>
      </p:sp>
      <p:pic>
        <p:nvPicPr>
          <p:cNvPr id="8" name="Content Placeholder 12" descr="A picture containing wall, indoor, cabinet, monitor&#10;&#10;Description generated with high confidence">
            <a:extLst>
              <a:ext uri="{FF2B5EF4-FFF2-40B4-BE49-F238E27FC236}">
                <a16:creationId xmlns="" xmlns:a16="http://schemas.microsoft.com/office/drawing/2014/main" id="{C8B38927-11D3-47D5-ACC4-4A0991E4F3F5}"/>
              </a:ext>
            </a:extLst>
          </p:cNvPr>
          <p:cNvPicPr>
            <a:picLocks noGrp="1" noChangeAspect="1"/>
          </p:cNvPicPr>
          <p:nvPr>
            <p:ph idx="1"/>
          </p:nvPr>
        </p:nvPicPr>
        <p:blipFill>
          <a:blip r:embed="rId2"/>
          <a:stretch>
            <a:fillRect/>
          </a:stretch>
        </p:blipFill>
        <p:spPr>
          <a:xfrm>
            <a:off x="13051631" y="5319712"/>
            <a:ext cx="10410825" cy="3076575"/>
          </a:xfrm>
          <a:prstGeom prst="rect">
            <a:avLst/>
          </a:prstGeom>
        </p:spPr>
      </p:pic>
      <p:sp>
        <p:nvSpPr>
          <p:cNvPr id="5"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32680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9F868B-4222-4A20-9FCC-3BD672CCEDF8}"/>
              </a:ext>
            </a:extLst>
          </p:cNvPr>
          <p:cNvSpPr>
            <a:spLocks noGrp="1"/>
          </p:cNvSpPr>
          <p:nvPr>
            <p:ph type="title"/>
          </p:nvPr>
        </p:nvSpPr>
        <p:spPr>
          <a:xfrm>
            <a:off x="1679576" y="640080"/>
            <a:ext cx="9326880" cy="4365524"/>
          </a:xfrm>
        </p:spPr>
        <p:txBody>
          <a:bodyPr/>
          <a:lstStyle/>
          <a:p>
            <a:r>
              <a:rPr lang="en-US" dirty="0"/>
              <a:t>Editing Collision Hulls</a:t>
            </a:r>
          </a:p>
        </p:txBody>
      </p:sp>
      <p:pic>
        <p:nvPicPr>
          <p:cNvPr id="6" name="Content Placeholder 5">
            <a:extLst>
              <a:ext uri="{FF2B5EF4-FFF2-40B4-BE49-F238E27FC236}">
                <a16:creationId xmlns="" xmlns:a16="http://schemas.microsoft.com/office/drawing/2014/main" id="{C1C2165F-6985-46A6-8011-890A3AB18F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8500" y="2380202"/>
            <a:ext cx="12255500" cy="8955596"/>
          </a:xfrm>
        </p:spPr>
      </p:pic>
      <p:sp>
        <p:nvSpPr>
          <p:cNvPr id="4" name="Text Placeholder 3">
            <a:extLst>
              <a:ext uri="{FF2B5EF4-FFF2-40B4-BE49-F238E27FC236}">
                <a16:creationId xmlns="" xmlns:a16="http://schemas.microsoft.com/office/drawing/2014/main" id="{0246E721-9CA5-4D66-BBCB-235DED076EE4}"/>
              </a:ext>
            </a:extLst>
          </p:cNvPr>
          <p:cNvSpPr>
            <a:spLocks noGrp="1"/>
          </p:cNvSpPr>
          <p:nvPr>
            <p:ph type="body" sz="quarter" idx="10"/>
          </p:nvPr>
        </p:nvSpPr>
        <p:spPr>
          <a:xfrm>
            <a:off x="1679576" y="5669280"/>
            <a:ext cx="9326880" cy="8002588"/>
          </a:xfrm>
        </p:spPr>
        <p:txBody>
          <a:bodyPr/>
          <a:lstStyle/>
          <a:p>
            <a:r>
              <a:rPr lang="en-US" dirty="0"/>
              <a:t>Auto-generating collision hulls during import can save you time, but depending on the shape of the mesh asset, auto-generation may not always be the best solution.</a:t>
            </a:r>
          </a:p>
          <a:p>
            <a:r>
              <a:rPr lang="en-US" dirty="0"/>
              <a:t> </a:t>
            </a:r>
          </a:p>
          <a:p>
            <a:r>
              <a:rPr lang="en-US" dirty="0"/>
              <a:t>In the image on the right, you can see the auto-generated collision that surrounds the entire Archway mesh. This collision hull will block Actors from passing through the mesh, but it will also stop Actors from walking under the Archway. In this case, the collision hull needs to be modified</a:t>
            </a:r>
            <a:r>
              <a:rPr lang="en-US" dirty="0" smtClean="0"/>
              <a:t>.</a:t>
            </a:r>
            <a:endParaRPr lang="en-US" dirty="0"/>
          </a:p>
        </p:txBody>
      </p:sp>
      <p:sp>
        <p:nvSpPr>
          <p:cNvPr id="5"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641050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9F868B-4222-4A20-9FCC-3BD672CCEDF8}"/>
              </a:ext>
            </a:extLst>
          </p:cNvPr>
          <p:cNvSpPr>
            <a:spLocks noGrp="1"/>
          </p:cNvSpPr>
          <p:nvPr>
            <p:ph type="title"/>
          </p:nvPr>
        </p:nvSpPr>
        <p:spPr>
          <a:xfrm>
            <a:off x="1679576" y="640080"/>
            <a:ext cx="9326880" cy="4365524"/>
          </a:xfrm>
        </p:spPr>
        <p:txBody>
          <a:bodyPr/>
          <a:lstStyle/>
          <a:p>
            <a:r>
              <a:rPr lang="en-US" dirty="0" smtClean="0"/>
              <a:t>Editing Collision Hulls:</a:t>
            </a:r>
            <a:br>
              <a:rPr lang="en-US" dirty="0" smtClean="0"/>
            </a:br>
            <a:r>
              <a:rPr lang="en-US" dirty="0" smtClean="0"/>
              <a:t>Simplified Collision</a:t>
            </a:r>
            <a:endParaRPr lang="en-US" dirty="0"/>
          </a:p>
        </p:txBody>
      </p:sp>
      <p:pic>
        <p:nvPicPr>
          <p:cNvPr id="8" name="Content Placeholder 5" descr="A screenshot of a cell phone&#10;&#10;Description generated with very high confidence">
            <a:extLst>
              <a:ext uri="{FF2B5EF4-FFF2-40B4-BE49-F238E27FC236}">
                <a16:creationId xmlns="" xmlns:a16="http://schemas.microsoft.com/office/drawing/2014/main" id="{31BE6988-7A8C-400B-8DAD-3CC1CCF4E95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3278678" y="2561127"/>
            <a:ext cx="9956732" cy="8593746"/>
          </a:xfrm>
        </p:spPr>
      </p:pic>
      <p:sp>
        <p:nvSpPr>
          <p:cNvPr id="4" name="Text Placeholder 3">
            <a:extLst>
              <a:ext uri="{FF2B5EF4-FFF2-40B4-BE49-F238E27FC236}">
                <a16:creationId xmlns="" xmlns:a16="http://schemas.microsoft.com/office/drawing/2014/main" id="{0246E721-9CA5-4D66-BBCB-235DED076EE4}"/>
              </a:ext>
            </a:extLst>
          </p:cNvPr>
          <p:cNvSpPr>
            <a:spLocks noGrp="1"/>
          </p:cNvSpPr>
          <p:nvPr>
            <p:ph type="body" sz="quarter" idx="10"/>
          </p:nvPr>
        </p:nvSpPr>
        <p:spPr>
          <a:xfrm>
            <a:off x="1679576" y="5669280"/>
            <a:ext cx="9326880" cy="8002588"/>
          </a:xfrm>
        </p:spPr>
        <p:txBody>
          <a:bodyPr/>
          <a:lstStyle/>
          <a:p>
            <a:r>
              <a:rPr lang="en-US" dirty="0"/>
              <a:t>You can add multiple collision hulls to one Static Mesh</a:t>
            </a:r>
            <a:r>
              <a:rPr lang="en-US" dirty="0" smtClean="0"/>
              <a:t>.</a:t>
            </a:r>
          </a:p>
          <a:p>
            <a:r>
              <a:rPr lang="en-US" dirty="0" smtClean="0"/>
              <a:t> </a:t>
            </a:r>
          </a:p>
          <a:p>
            <a:pPr marL="457200" indent="-457200">
              <a:spcAft>
                <a:spcPts val="1200"/>
              </a:spcAft>
              <a:buFont typeface="Arial" panose="020B0604020202020204" pitchFamily="34" charset="0"/>
              <a:buChar char="•"/>
            </a:pPr>
            <a:r>
              <a:rPr lang="en-US" dirty="0"/>
              <a:t>To add a collision hull, click Collision on the menu bar and select Add </a:t>
            </a:r>
            <a:r>
              <a:rPr lang="en-US" i="1" dirty="0"/>
              <a:t>collision you want to add</a:t>
            </a:r>
            <a:r>
              <a:rPr lang="en-US" dirty="0"/>
              <a:t>. Do this as many times as you like</a:t>
            </a:r>
            <a:r>
              <a:rPr lang="en-US" dirty="0" smtClean="0"/>
              <a:t>.</a:t>
            </a:r>
          </a:p>
          <a:p>
            <a:pPr marL="457200" indent="-457200">
              <a:spcAft>
                <a:spcPts val="1200"/>
              </a:spcAft>
              <a:buFont typeface="Arial" panose="020B0604020202020204" pitchFamily="34" charset="0"/>
              <a:buChar char="•"/>
            </a:pPr>
            <a:r>
              <a:rPr lang="en-US" dirty="0"/>
              <a:t>If you need to remove a </a:t>
            </a:r>
            <a:r>
              <a:rPr lang="en-US" dirty="0" smtClean="0"/>
              <a:t>single collision </a:t>
            </a:r>
            <a:r>
              <a:rPr lang="en-US" dirty="0"/>
              <a:t>hull, just select it in the Viewport and press </a:t>
            </a:r>
            <a:r>
              <a:rPr lang="en-US" dirty="0" smtClean="0"/>
              <a:t>Delete.</a:t>
            </a:r>
          </a:p>
          <a:p>
            <a:pPr marL="457200" indent="-457200">
              <a:buFont typeface="Arial" panose="020B0604020202020204" pitchFamily="34" charset="0"/>
              <a:buChar char="•"/>
            </a:pPr>
            <a:r>
              <a:rPr lang="en-US" dirty="0" smtClean="0"/>
              <a:t>If </a:t>
            </a:r>
            <a:r>
              <a:rPr lang="en-US" dirty="0"/>
              <a:t>you want to remove all of the collision hulls from the Viewport, select Collision &gt; Remove </a:t>
            </a:r>
            <a:r>
              <a:rPr lang="en-US" dirty="0" smtClean="0"/>
              <a:t>Collision.</a:t>
            </a:r>
            <a:endParaRPr lang="en-US" dirty="0"/>
          </a:p>
        </p:txBody>
      </p:sp>
      <p:sp>
        <p:nvSpPr>
          <p:cNvPr id="5"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699601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80944" y="2251494"/>
            <a:ext cx="7086600" cy="2070682"/>
          </a:xfrm>
        </p:spPr>
        <p:txBody>
          <a:bodyPr/>
          <a:lstStyle/>
          <a:p>
            <a:r>
              <a:rPr lang="en-US" dirty="0" smtClean="0"/>
              <a:t>introduction</a:t>
            </a:r>
            <a:endParaRPr lang="en-US" dirty="0"/>
          </a:p>
        </p:txBody>
      </p:sp>
      <p:sp>
        <p:nvSpPr>
          <p:cNvPr id="3" name="Text Placeholder 2"/>
          <p:cNvSpPr>
            <a:spLocks noGrp="1"/>
          </p:cNvSpPr>
          <p:nvPr>
            <p:ph type="body" sz="quarter" idx="12"/>
          </p:nvPr>
        </p:nvSpPr>
        <p:spPr>
          <a:xfrm>
            <a:off x="2999232" y="4937760"/>
            <a:ext cx="7086600" cy="8996082"/>
          </a:xfrm>
        </p:spPr>
        <p:txBody>
          <a:bodyPr/>
          <a:lstStyle/>
          <a:p>
            <a:r>
              <a:rPr lang="en-US" dirty="0"/>
              <a:t>In this lecture, you </a:t>
            </a:r>
            <a:r>
              <a:rPr lang="en-US" dirty="0" smtClean="0"/>
              <a:t>will become familiar </a:t>
            </a:r>
            <a:r>
              <a:rPr lang="en-US" dirty="0"/>
              <a:t>with importing 3D models, using the Static Mesh Editor, editing collision hulls, </a:t>
            </a:r>
            <a:r>
              <a:rPr lang="en-US" dirty="0" smtClean="0"/>
              <a:t>and working </a:t>
            </a:r>
            <a:r>
              <a:rPr lang="en-US" dirty="0"/>
              <a:t>with Static Mesh assets and </a:t>
            </a:r>
            <a:r>
              <a:rPr lang="en-US" dirty="0" smtClean="0"/>
              <a:t>Actors</a:t>
            </a:r>
            <a:r>
              <a:rPr lang="en-US" sz="2800" dirty="0" smtClean="0"/>
              <a:t>.</a:t>
            </a:r>
            <a:endParaRPr lang="en-US" sz="2800" dirty="0"/>
          </a:p>
          <a:p>
            <a:endParaRPr lang="en-US" dirty="0"/>
          </a:p>
          <a:p>
            <a:endParaRPr lang="en-US" dirty="0"/>
          </a:p>
        </p:txBody>
      </p:sp>
      <p:sp>
        <p:nvSpPr>
          <p:cNvPr id="4" name="Rectangle"/>
          <p:cNvSpPr/>
          <p:nvPr/>
        </p:nvSpPr>
        <p:spPr>
          <a:xfrm>
            <a:off x="2980944" y="4572000"/>
            <a:ext cx="7086600" cy="127366"/>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453658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9F868B-4222-4A20-9FCC-3BD672CCEDF8}"/>
              </a:ext>
            </a:extLst>
          </p:cNvPr>
          <p:cNvSpPr>
            <a:spLocks noGrp="1"/>
          </p:cNvSpPr>
          <p:nvPr>
            <p:ph type="title"/>
          </p:nvPr>
        </p:nvSpPr>
        <p:spPr>
          <a:xfrm>
            <a:off x="1679576" y="640080"/>
            <a:ext cx="9326880" cy="4365524"/>
          </a:xfrm>
        </p:spPr>
        <p:txBody>
          <a:bodyPr/>
          <a:lstStyle/>
          <a:p>
            <a:r>
              <a:rPr lang="en-US" dirty="0" smtClean="0"/>
              <a:t>Editing Collision Hulls:</a:t>
            </a:r>
            <a:br>
              <a:rPr lang="en-US" dirty="0" smtClean="0"/>
            </a:br>
            <a:r>
              <a:rPr lang="en-US" dirty="0" smtClean="0"/>
              <a:t>Simplified Collision</a:t>
            </a:r>
            <a:endParaRPr lang="en-US" dirty="0"/>
          </a:p>
        </p:txBody>
      </p:sp>
      <p:pic>
        <p:nvPicPr>
          <p:cNvPr id="6" name="Content Placeholder 5" descr="A picture containing building, indoor, parking, wall&#10;&#10;Description generated with high confidence">
            <a:extLst>
              <a:ext uri="{FF2B5EF4-FFF2-40B4-BE49-F238E27FC236}">
                <a16:creationId xmlns="" xmlns:a16="http://schemas.microsoft.com/office/drawing/2014/main" id="{3979BB24-7AD1-43C6-B8F8-62A130B1BBC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2130088" y="731044"/>
            <a:ext cx="12253912" cy="12253912"/>
          </a:xfrm>
        </p:spPr>
      </p:pic>
      <p:sp>
        <p:nvSpPr>
          <p:cNvPr id="4" name="Text Placeholder 3">
            <a:extLst>
              <a:ext uri="{FF2B5EF4-FFF2-40B4-BE49-F238E27FC236}">
                <a16:creationId xmlns="" xmlns:a16="http://schemas.microsoft.com/office/drawing/2014/main" id="{0246E721-9CA5-4D66-BBCB-235DED076EE4}"/>
              </a:ext>
            </a:extLst>
          </p:cNvPr>
          <p:cNvSpPr>
            <a:spLocks noGrp="1"/>
          </p:cNvSpPr>
          <p:nvPr>
            <p:ph type="body" sz="quarter" idx="10"/>
          </p:nvPr>
        </p:nvSpPr>
        <p:spPr>
          <a:xfrm>
            <a:off x="1679576" y="5669280"/>
            <a:ext cx="9326880" cy="8002588"/>
          </a:xfrm>
        </p:spPr>
        <p:txBody>
          <a:bodyPr/>
          <a:lstStyle/>
          <a:p>
            <a:r>
              <a:rPr lang="en-US" dirty="0"/>
              <a:t>The image on the right shows multiple Box Simplified collision hulls assigned to a single mesh</a:t>
            </a:r>
            <a:r>
              <a:rPr lang="en-US" dirty="0" smtClean="0"/>
              <a:t>.</a:t>
            </a:r>
            <a:endParaRPr lang="en-US" dirty="0"/>
          </a:p>
        </p:txBody>
      </p:sp>
      <p:sp>
        <p:nvSpPr>
          <p:cNvPr id="5"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442264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9F868B-4222-4A20-9FCC-3BD672CCEDF8}"/>
              </a:ext>
            </a:extLst>
          </p:cNvPr>
          <p:cNvSpPr>
            <a:spLocks noGrp="1"/>
          </p:cNvSpPr>
          <p:nvPr>
            <p:ph type="title"/>
          </p:nvPr>
        </p:nvSpPr>
        <p:spPr>
          <a:xfrm>
            <a:off x="1679576" y="640080"/>
            <a:ext cx="9326880" cy="4365524"/>
          </a:xfrm>
        </p:spPr>
        <p:txBody>
          <a:bodyPr/>
          <a:lstStyle/>
          <a:p>
            <a:r>
              <a:rPr lang="en-US" dirty="0" smtClean="0"/>
              <a:t/>
            </a:r>
            <a:br>
              <a:rPr lang="en-US" dirty="0" smtClean="0"/>
            </a:br>
            <a:r>
              <a:rPr lang="en-US" dirty="0" smtClean="0"/>
              <a:t>Convex Decomposition</a:t>
            </a:r>
            <a:endParaRPr lang="en-US" dirty="0"/>
          </a:p>
        </p:txBody>
      </p:sp>
      <p:pic>
        <p:nvPicPr>
          <p:cNvPr id="7" name="Content Placeholder 10" descr="A screen shot of a computer&#10;&#10;Description generated with very high confidence">
            <a:extLst>
              <a:ext uri="{FF2B5EF4-FFF2-40B4-BE49-F238E27FC236}">
                <a16:creationId xmlns="" xmlns:a16="http://schemas.microsoft.com/office/drawing/2014/main" id="{E7BF7EDD-ABB1-455C-840A-B1B8158C94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700" r="15700"/>
          <a:stretch/>
        </p:blipFill>
        <p:spPr>
          <a:xfrm>
            <a:off x="12130088" y="2020146"/>
            <a:ext cx="12253912" cy="9675708"/>
          </a:xfrm>
        </p:spPr>
      </p:pic>
      <p:sp>
        <p:nvSpPr>
          <p:cNvPr id="4" name="Text Placeholder 3">
            <a:extLst>
              <a:ext uri="{FF2B5EF4-FFF2-40B4-BE49-F238E27FC236}">
                <a16:creationId xmlns="" xmlns:a16="http://schemas.microsoft.com/office/drawing/2014/main" id="{0246E721-9CA5-4D66-BBCB-235DED076EE4}"/>
              </a:ext>
            </a:extLst>
          </p:cNvPr>
          <p:cNvSpPr>
            <a:spLocks noGrp="1"/>
          </p:cNvSpPr>
          <p:nvPr>
            <p:ph type="body" sz="quarter" idx="10"/>
          </p:nvPr>
        </p:nvSpPr>
        <p:spPr>
          <a:xfrm>
            <a:off x="1679576" y="5669280"/>
            <a:ext cx="9326880" cy="8002588"/>
          </a:xfrm>
        </p:spPr>
        <p:txBody>
          <a:bodyPr/>
          <a:lstStyle/>
          <a:p>
            <a:r>
              <a:rPr lang="en-US" dirty="0"/>
              <a:t>The Static Mesh Editor also has a panel called Convex Decomposition that allows you to auto-generate collision hulls for more complicated models.</a:t>
            </a:r>
          </a:p>
          <a:p>
            <a:r>
              <a:rPr lang="en-US" dirty="0"/>
              <a:t> </a:t>
            </a:r>
          </a:p>
          <a:p>
            <a:r>
              <a:rPr lang="en-US" dirty="0"/>
              <a:t>Altering the complexity of a Static Mesh and the convex decomposition settings will give you varying results.</a:t>
            </a:r>
          </a:p>
          <a:p>
            <a:r>
              <a:rPr lang="en-US" dirty="0"/>
              <a:t> </a:t>
            </a:r>
          </a:p>
          <a:p>
            <a:r>
              <a:rPr lang="en-US" dirty="0"/>
              <a:t>To open the Convex Decomposition panel, select Collision &gt; Auto Convex Collision</a:t>
            </a:r>
            <a:r>
              <a:rPr lang="en-US" dirty="0" smtClean="0"/>
              <a:t>.</a:t>
            </a:r>
          </a:p>
          <a:p>
            <a:endParaRPr lang="en-US" dirty="0"/>
          </a:p>
        </p:txBody>
      </p:sp>
      <p:sp>
        <p:nvSpPr>
          <p:cNvPr id="5"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744724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326880" cy="4365524"/>
          </a:xfrm>
        </p:spPr>
        <p:txBody>
          <a:bodyPr/>
          <a:lstStyle/>
          <a:p>
            <a:r>
              <a:rPr lang="en-US" dirty="0" smtClean="0"/>
              <a:t>Per-Poly Collision</a:t>
            </a:r>
            <a:endParaRPr lang="en-US" dirty="0"/>
          </a:p>
        </p:txBody>
      </p:sp>
      <p:pic>
        <p:nvPicPr>
          <p:cNvPr id="5" name="Content Placeholder 12" descr="A screenshot of a cell phone&#10;&#10;Description generated with very high confidence">
            <a:extLst>
              <a:ext uri="{FF2B5EF4-FFF2-40B4-BE49-F238E27FC236}">
                <a16:creationId xmlns="" xmlns:a16="http://schemas.microsoft.com/office/drawing/2014/main" id="{B3310961-A905-4166-9C02-626EC9F6F49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807" b="20807"/>
          <a:stretch/>
        </p:blipFill>
        <p:spPr>
          <a:xfrm>
            <a:off x="12995587" y="2703443"/>
            <a:ext cx="10522914" cy="8309114"/>
          </a:xfrm>
        </p:spPr>
      </p:pic>
      <p:sp>
        <p:nvSpPr>
          <p:cNvPr id="4" name="Text Placeholder 3"/>
          <p:cNvSpPr>
            <a:spLocks noGrp="1"/>
          </p:cNvSpPr>
          <p:nvPr>
            <p:ph type="body" sz="quarter" idx="10"/>
          </p:nvPr>
        </p:nvSpPr>
        <p:spPr>
          <a:xfrm>
            <a:off x="1679576" y="5669280"/>
            <a:ext cx="9326880" cy="8002588"/>
          </a:xfrm>
        </p:spPr>
        <p:txBody>
          <a:bodyPr/>
          <a:lstStyle/>
          <a:p>
            <a:r>
              <a:rPr lang="en-US" dirty="0"/>
              <a:t>You can also set Static Mesh assets to per-poly collision, which is the most accurate collision you can have</a:t>
            </a:r>
            <a:r>
              <a:rPr lang="en-US" dirty="0" smtClean="0"/>
              <a:t>. It </a:t>
            </a:r>
            <a:r>
              <a:rPr lang="en-US" dirty="0"/>
              <a:t>is also the most computationally intensive, so you should use it only for specific situations when you need precision</a:t>
            </a:r>
            <a:r>
              <a:rPr lang="en-US" dirty="0" smtClean="0"/>
              <a:t>.</a:t>
            </a:r>
          </a:p>
          <a:p>
            <a:r>
              <a:rPr lang="en-US" dirty="0" smtClean="0"/>
              <a:t> </a:t>
            </a:r>
          </a:p>
          <a:p>
            <a:pPr marL="457200" indent="-457200">
              <a:spcAft>
                <a:spcPts val="1200"/>
              </a:spcAft>
              <a:buFont typeface="Arial" panose="020B0604020202020204" pitchFamily="34" charset="0"/>
              <a:buChar char="•"/>
            </a:pPr>
            <a:r>
              <a:rPr lang="en-US" dirty="0"/>
              <a:t>To set Static Mesh assets to per-poly collision, go to the Static Mesh Settings</a:t>
            </a:r>
            <a:r>
              <a:rPr lang="en-US" b="1" dirty="0"/>
              <a:t> </a:t>
            </a:r>
            <a:r>
              <a:rPr lang="en-US" dirty="0"/>
              <a:t>section of the Details panel and set Collision Complexity</a:t>
            </a:r>
            <a:r>
              <a:rPr lang="en-US" b="1" dirty="0"/>
              <a:t> </a:t>
            </a:r>
            <a:r>
              <a:rPr lang="en-US" dirty="0"/>
              <a:t>to Use Complex Collision as Simple</a:t>
            </a:r>
            <a:r>
              <a:rPr lang="en-US" dirty="0" smtClean="0"/>
              <a:t>.</a:t>
            </a:r>
          </a:p>
          <a:p>
            <a:pPr marL="457200" indent="-457200">
              <a:buFont typeface="Arial" panose="020B0604020202020204" pitchFamily="34" charset="0"/>
              <a:buChar char="•"/>
            </a:pPr>
            <a:r>
              <a:rPr lang="en-US" dirty="0"/>
              <a:t>This will tell the Editor to use Complex Collision (per-poly) instead of Simple Primitive Convex Primitive</a:t>
            </a:r>
            <a:r>
              <a:rPr lang="en-US" dirty="0" smtClean="0"/>
              <a: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
        <p:nvSpPr>
          <p:cNvPr id="6"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221931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 </a:t>
            </a:r>
            <a:endParaRPr lang="en-US" dirty="0"/>
          </a:p>
        </p:txBody>
      </p:sp>
      <p:sp>
        <p:nvSpPr>
          <p:cNvPr id="3" name="Title 2"/>
          <p:cNvSpPr>
            <a:spLocks noGrp="1"/>
          </p:cNvSpPr>
          <p:nvPr>
            <p:ph type="title"/>
          </p:nvPr>
        </p:nvSpPr>
        <p:spPr>
          <a:xfrm>
            <a:off x="1676400" y="4831090"/>
            <a:ext cx="21031200" cy="2308324"/>
          </a:xfrm>
        </p:spPr>
        <p:txBody>
          <a:bodyPr>
            <a:normAutofit/>
          </a:bodyPr>
          <a:lstStyle/>
          <a:p>
            <a:r>
              <a:rPr lang="en-US" dirty="0" smtClean="0"/>
              <a:t>Working with</a:t>
            </a:r>
            <a:br>
              <a:rPr lang="en-US" dirty="0" smtClean="0"/>
            </a:br>
            <a:r>
              <a:rPr lang="en-US" dirty="0" smtClean="0"/>
              <a:t>Static Mesh Actors</a:t>
            </a:r>
            <a:endParaRPr lang="en-US" dirty="0"/>
          </a:p>
        </p:txBody>
      </p:sp>
    </p:spTree>
    <p:extLst>
      <p:ext uri="{BB962C8B-B14F-4D97-AF65-F5344CB8AC3E}">
        <p14:creationId xmlns:p14="http://schemas.microsoft.com/office/powerpoint/2010/main" val="8672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99232" y="2560320"/>
            <a:ext cx="7008270" cy="2070682"/>
          </a:xfrm>
        </p:spPr>
        <p:txBody>
          <a:bodyPr/>
          <a:lstStyle/>
          <a:p>
            <a:r>
              <a:rPr lang="en-US" dirty="0" smtClean="0"/>
              <a:t>Static Mesh Actors</a:t>
            </a:r>
            <a:endParaRPr lang="en-US" dirty="0"/>
          </a:p>
        </p:txBody>
      </p:sp>
      <p:sp>
        <p:nvSpPr>
          <p:cNvPr id="3" name="Text Placeholder 2"/>
          <p:cNvSpPr>
            <a:spLocks noGrp="1"/>
          </p:cNvSpPr>
          <p:nvPr>
            <p:ph type="body" sz="quarter" idx="12"/>
          </p:nvPr>
        </p:nvSpPr>
        <p:spPr>
          <a:xfrm>
            <a:off x="2999232" y="5394960"/>
            <a:ext cx="7008270" cy="8996082"/>
          </a:xfrm>
        </p:spPr>
        <p:txBody>
          <a:bodyPr/>
          <a:lstStyle/>
          <a:p>
            <a:r>
              <a:rPr lang="en-US" dirty="0"/>
              <a:t>Static Mesh Actors are placed instances of a Static Mesh asset in a Level.</a:t>
            </a:r>
          </a:p>
          <a:p>
            <a:r>
              <a:rPr lang="en-US" dirty="0"/>
              <a:t> </a:t>
            </a:r>
          </a:p>
          <a:p>
            <a:r>
              <a:rPr lang="en-US" dirty="0"/>
              <a:t>Each placed Static Mesh Actor has its own properties that can be modified independently of the referenced Static Mesh asset</a:t>
            </a:r>
            <a:r>
              <a:rPr lang="en-US" dirty="0" smtClean="0"/>
              <a:t>. </a:t>
            </a:r>
            <a:endParaRPr lang="en-US" dirty="0"/>
          </a:p>
          <a:p>
            <a:endParaRPr lang="en-US" dirty="0"/>
          </a:p>
          <a:p>
            <a:endParaRPr lang="en-US" dirty="0"/>
          </a:p>
        </p:txBody>
      </p:sp>
      <p:sp>
        <p:nvSpPr>
          <p:cNvPr id="4" name="Rectangle"/>
          <p:cNvSpPr/>
          <p:nvPr/>
        </p:nvSpPr>
        <p:spPr>
          <a:xfrm>
            <a:off x="2980944" y="4937760"/>
            <a:ext cx="7008270" cy="127366"/>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687643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6714" y="3200400"/>
            <a:ext cx="9144000" cy="1681899"/>
          </a:xfrm>
        </p:spPr>
        <p:txBody>
          <a:bodyPr/>
          <a:lstStyle/>
          <a:p>
            <a:r>
              <a:rPr lang="en-US" dirty="0" smtClean="0"/>
              <a:t>Editing Static Meshes</a:t>
            </a:r>
            <a:endParaRPr lang="en-US" dirty="0"/>
          </a:p>
        </p:txBody>
      </p:sp>
      <p:sp>
        <p:nvSpPr>
          <p:cNvPr id="3" name="Text Placeholder 2"/>
          <p:cNvSpPr>
            <a:spLocks noGrp="1"/>
          </p:cNvSpPr>
          <p:nvPr>
            <p:ph type="body" sz="quarter" idx="10"/>
          </p:nvPr>
        </p:nvSpPr>
        <p:spPr>
          <a:xfrm>
            <a:off x="756714" y="5394960"/>
            <a:ext cx="9144000" cy="8002588"/>
          </a:xfrm>
        </p:spPr>
        <p:txBody>
          <a:bodyPr/>
          <a:lstStyle/>
          <a:p>
            <a:r>
              <a:rPr lang="en-US" dirty="0"/>
              <a:t>Changing a Static Mesh asset’s properties can affect all of the Static Mesh Actors that reference it.</a:t>
            </a:r>
          </a:p>
          <a:p>
            <a:r>
              <a:rPr lang="en-US" dirty="0"/>
              <a:t> </a:t>
            </a:r>
          </a:p>
          <a:p>
            <a:r>
              <a:rPr lang="en-US" dirty="0"/>
              <a:t>For example, if you remove the collision hulls completely from a mesh asset, all the Actors that use </a:t>
            </a:r>
            <a:r>
              <a:rPr lang="en-US" dirty="0" smtClean="0"/>
              <a:t>that </a:t>
            </a:r>
            <a:r>
              <a:rPr lang="en-US" dirty="0"/>
              <a:t>Static Mesh will not be able to generate collision responses.</a:t>
            </a:r>
          </a:p>
          <a:p>
            <a:r>
              <a:rPr lang="en-US" dirty="0"/>
              <a:t> </a:t>
            </a:r>
          </a:p>
          <a:p>
            <a:r>
              <a:rPr lang="en-US" dirty="0"/>
              <a:t>However, changing a Static Mesh Actor’s properties and settings has no effect on the original Static Mesh asset</a:t>
            </a:r>
            <a:r>
              <a:rPr lang="en-US" dirty="0" smtClean="0"/>
              <a:t>.</a:t>
            </a:r>
            <a:endParaRPr lang="en-US" dirty="0"/>
          </a:p>
          <a:p>
            <a:endParaRPr lang="en-US" dirty="0"/>
          </a:p>
          <a:p>
            <a:endParaRPr lang="en-US" dirty="0"/>
          </a:p>
        </p:txBody>
      </p:sp>
      <p:sp>
        <p:nvSpPr>
          <p:cNvPr id="4" name="Rectangle"/>
          <p:cNvSpPr/>
          <p:nvPr/>
        </p:nvSpPr>
        <p:spPr>
          <a:xfrm>
            <a:off x="756714" y="5029200"/>
            <a:ext cx="91440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765319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3108960"/>
            <a:ext cx="9326880" cy="1156497"/>
          </a:xfrm>
        </p:spPr>
        <p:txBody>
          <a:bodyPr/>
          <a:lstStyle/>
          <a:p>
            <a:r>
              <a:rPr lang="en-US" dirty="0" smtClean="0"/>
              <a:t>Placing Static Meshes</a:t>
            </a:r>
            <a:endParaRPr lang="en-US" dirty="0"/>
          </a:p>
        </p:txBody>
      </p:sp>
      <p:pic>
        <p:nvPicPr>
          <p:cNvPr id="7" name="Picture Placeholder 5" descr="A screenshot of a video game&#10;&#10;Description generated with high confidence">
            <a:extLst>
              <a:ext uri="{FF2B5EF4-FFF2-40B4-BE49-F238E27FC236}">
                <a16:creationId xmlns="" xmlns:a16="http://schemas.microsoft.com/office/drawing/2014/main" id="{001AF035-4E57-428D-98BA-1BD3CDD045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954" b="26954"/>
          <a:stretch/>
        </p:blipFill>
        <p:spPr>
          <a:xfrm>
            <a:off x="13676244" y="3240889"/>
            <a:ext cx="9161600" cy="7234222"/>
          </a:xfrm>
        </p:spPr>
      </p:pic>
      <p:sp>
        <p:nvSpPr>
          <p:cNvPr id="4" name="Text Placeholder 3"/>
          <p:cNvSpPr>
            <a:spLocks noGrp="1"/>
          </p:cNvSpPr>
          <p:nvPr>
            <p:ph type="body" sz="quarter" idx="10"/>
          </p:nvPr>
        </p:nvSpPr>
        <p:spPr>
          <a:xfrm>
            <a:off x="1679576" y="4846321"/>
            <a:ext cx="9326880" cy="8869680"/>
          </a:xfrm>
        </p:spPr>
        <p:txBody>
          <a:bodyPr>
            <a:normAutofit/>
          </a:bodyPr>
          <a:lstStyle/>
          <a:p>
            <a:r>
              <a:rPr lang="en-US" dirty="0"/>
              <a:t>To place a Static Mesh into a Level, locate one in the Content Browser and simply drag and drop the asset from the Content Browser to the current Level in the Level Editor </a:t>
            </a:r>
            <a:r>
              <a:rPr lang="en-US" dirty="0" smtClean="0"/>
              <a:t>Viewport.</a:t>
            </a:r>
          </a:p>
          <a:p>
            <a:endParaRPr lang="en-US" dirty="0" smtClean="0"/>
          </a:p>
          <a:p>
            <a:r>
              <a:rPr lang="en-US" dirty="0" smtClean="0"/>
              <a:t>Once </a:t>
            </a:r>
            <a:r>
              <a:rPr lang="en-US" dirty="0"/>
              <a:t>you drag a Static Mesh into a Level, you create a Static Mesh Actor that references the original mesh asset</a:t>
            </a:r>
            <a:r>
              <a:rPr lang="en-US" dirty="0" smtClean="0"/>
              <a:t>.</a:t>
            </a:r>
          </a:p>
          <a:p>
            <a:endParaRPr lang="en-US" dirty="0"/>
          </a:p>
          <a:p>
            <a:r>
              <a:rPr lang="en-US" dirty="0" smtClean="0"/>
              <a:t>If </a:t>
            </a:r>
            <a:r>
              <a:rPr lang="en-US" dirty="0"/>
              <a:t>you select a placed Static Mesh Actor in a Level, you see the transform gizmo appear at the Actor’s pivot point</a:t>
            </a:r>
            <a:r>
              <a:rPr lang="en-US" dirty="0" smtClean="0"/>
              <a:t>.</a:t>
            </a:r>
          </a:p>
          <a:p>
            <a:endParaRPr lang="en-US" dirty="0"/>
          </a:p>
          <a:p>
            <a:r>
              <a:rPr lang="en-US" dirty="0" smtClean="0"/>
              <a:t>You </a:t>
            </a:r>
            <a:r>
              <a:rPr lang="en-US" dirty="0"/>
              <a:t>can see in the Level Editor Details panel that the Actor has transform properties that store its position, rotation, and scale in the world along with Mobility settings</a:t>
            </a:r>
            <a:r>
              <a:rPr lang="en-US" dirty="0" smtClean="0"/>
              <a:t>.</a:t>
            </a:r>
          </a:p>
          <a:p>
            <a:endParaRPr lang="en-US" dirty="0"/>
          </a:p>
          <a:p>
            <a:pPr>
              <a:spcAft>
                <a:spcPts val="1800"/>
              </a:spcAft>
            </a:pPr>
            <a:r>
              <a:rPr lang="en-US" dirty="0" smtClean="0"/>
              <a:t>While </a:t>
            </a:r>
            <a:r>
              <a:rPr lang="en-US" dirty="0"/>
              <a:t>a Static Mesh Actor references the original Static Mesh </a:t>
            </a:r>
            <a:r>
              <a:rPr lang="en-US" dirty="0" smtClean="0"/>
              <a:t>asset</a:t>
            </a:r>
            <a:r>
              <a:rPr lang="en-US" dirty="0"/>
              <a:t>, once it is placed you can change the Static Mesh and the Material reference</a:t>
            </a:r>
            <a:r>
              <a:rPr lang="en-US" dirty="0" smtClean="0"/>
              <a:t>.</a:t>
            </a:r>
            <a:endParaRPr lang="en-US" dirty="0"/>
          </a:p>
          <a:p>
            <a:pPr marL="342900" indent="-342900">
              <a:spcAft>
                <a:spcPts val="1800"/>
              </a:spcAft>
              <a:buFont typeface="Arial" panose="020B0604020202020204" pitchFamily="34" charset="0"/>
              <a:buChar char="•"/>
            </a:pPr>
            <a:endParaRPr lang="en-US" dirty="0" smtClean="0"/>
          </a:p>
          <a:p>
            <a:pPr marL="342900" indent="-342900">
              <a:spcAft>
                <a:spcPts val="1800"/>
              </a:spcAft>
              <a:buFont typeface="Arial" panose="020B0604020202020204" pitchFamily="34" charset="0"/>
              <a:buChar char="•"/>
            </a:pPr>
            <a:endParaRPr lang="en-US" dirty="0"/>
          </a:p>
        </p:txBody>
      </p:sp>
      <p:sp>
        <p:nvSpPr>
          <p:cNvPr id="5" name="Rectangle"/>
          <p:cNvSpPr/>
          <p:nvPr/>
        </p:nvSpPr>
        <p:spPr>
          <a:xfrm>
            <a:off x="1752108" y="44805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679972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326880" cy="4365524"/>
          </a:xfrm>
        </p:spPr>
        <p:txBody>
          <a:bodyPr/>
          <a:lstStyle/>
          <a:p>
            <a:r>
              <a:rPr lang="en-US" dirty="0" smtClean="0"/>
              <a:t>Mobility settings</a:t>
            </a:r>
            <a:endParaRPr lang="en-US" dirty="0"/>
          </a:p>
        </p:txBody>
      </p:sp>
      <p:pic>
        <p:nvPicPr>
          <p:cNvPr id="7" name="Picture Placeholder 5" descr="A screenshot of a video game&#10;&#10;Description generated with high confidence">
            <a:extLst>
              <a:ext uri="{FF2B5EF4-FFF2-40B4-BE49-F238E27FC236}">
                <a16:creationId xmlns="" xmlns:a16="http://schemas.microsoft.com/office/drawing/2014/main" id="{001AF035-4E57-428D-98BA-1BD3CDD045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954" b="26954"/>
          <a:stretch/>
        </p:blipFill>
        <p:spPr>
          <a:xfrm>
            <a:off x="13676244" y="3240889"/>
            <a:ext cx="9161600" cy="7234222"/>
          </a:xfrm>
        </p:spPr>
      </p:pic>
      <p:sp>
        <p:nvSpPr>
          <p:cNvPr id="4" name="Text Placeholder 3"/>
          <p:cNvSpPr>
            <a:spLocks noGrp="1"/>
          </p:cNvSpPr>
          <p:nvPr>
            <p:ph type="body" sz="quarter" idx="10"/>
          </p:nvPr>
        </p:nvSpPr>
        <p:spPr>
          <a:xfrm>
            <a:off x="1679576" y="5669280"/>
            <a:ext cx="9326880" cy="8002588"/>
          </a:xfrm>
        </p:spPr>
        <p:txBody>
          <a:bodyPr/>
          <a:lstStyle/>
          <a:p>
            <a:r>
              <a:rPr lang="en-US" dirty="0"/>
              <a:t>A Static Mesh Actor has two possible mobility states: </a:t>
            </a:r>
            <a:r>
              <a:rPr lang="en-US" b="1" dirty="0"/>
              <a:t>Static</a:t>
            </a:r>
            <a:r>
              <a:rPr lang="en-US" dirty="0"/>
              <a:t> and </a:t>
            </a:r>
            <a:r>
              <a:rPr lang="en-US" b="1" dirty="0"/>
              <a:t>Movable</a:t>
            </a:r>
            <a:r>
              <a:rPr lang="en-US" dirty="0"/>
              <a:t>.</a:t>
            </a:r>
          </a:p>
          <a:p>
            <a:r>
              <a:rPr lang="en-US" dirty="0"/>
              <a:t> </a:t>
            </a:r>
          </a:p>
          <a:p>
            <a:r>
              <a:rPr lang="en-US" dirty="0"/>
              <a:t>Changing the mobility state of an Actor ultimately affects how the engine calculates light and shadow information for the Actor</a:t>
            </a:r>
            <a:r>
              <a:rPr lang="en-US" dirty="0" smtClean="0"/>
              <a:t>.</a:t>
            </a:r>
          </a:p>
          <a:p>
            <a:endParaRPr lang="en-US" dirty="0"/>
          </a:p>
          <a:p>
            <a:pPr marL="342900" indent="-342900">
              <a:spcAft>
                <a:spcPts val="1200"/>
              </a:spcAft>
              <a:buFont typeface="Arial" panose="020B0604020202020204" pitchFamily="34" charset="0"/>
              <a:buChar char="•"/>
            </a:pPr>
            <a:r>
              <a:rPr lang="en-US" b="1" dirty="0" smtClean="0"/>
              <a:t>Static</a:t>
            </a:r>
            <a:r>
              <a:rPr lang="en-US" dirty="0" smtClean="0"/>
              <a:t> </a:t>
            </a:r>
            <a:r>
              <a:rPr lang="en-US" dirty="0"/>
              <a:t>tells the engine that lighting needs to be </a:t>
            </a:r>
            <a:r>
              <a:rPr lang="en-US" dirty="0" err="1" smtClean="0"/>
              <a:t>precalculated</a:t>
            </a:r>
            <a:r>
              <a:rPr lang="en-US" dirty="0"/>
              <a:t>.</a:t>
            </a:r>
          </a:p>
          <a:p>
            <a:pPr marL="342900" indent="-342900">
              <a:buFont typeface="Arial" panose="020B0604020202020204" pitchFamily="34" charset="0"/>
              <a:buChar char="•"/>
            </a:pPr>
            <a:r>
              <a:rPr lang="en-US" b="1" dirty="0"/>
              <a:t>Movable</a:t>
            </a:r>
            <a:r>
              <a:rPr lang="en-US" dirty="0"/>
              <a:t> tells the engine to calculate lighting during runtime. </a:t>
            </a:r>
          </a:p>
          <a:p>
            <a:endParaRPr lang="en-US" dirty="0" smtClean="0"/>
          </a:p>
          <a:p>
            <a:r>
              <a:rPr lang="en-US" dirty="0"/>
              <a:t>If you want to animate a Static Mesh Actor or have it simulate physics, you need to set Mobility to Movable</a:t>
            </a:r>
            <a:r>
              <a:rPr lang="en-US" dirty="0" smtClean="0"/>
              <a:t>. </a:t>
            </a:r>
            <a:endParaRPr lang="en-US" dirty="0"/>
          </a:p>
        </p:txBody>
      </p:sp>
      <p:sp>
        <p:nvSpPr>
          <p:cNvPr id="5"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834983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1188720"/>
            <a:ext cx="9326880" cy="4365524"/>
          </a:xfrm>
        </p:spPr>
        <p:txBody>
          <a:bodyPr/>
          <a:lstStyle/>
          <a:p>
            <a:r>
              <a:rPr lang="en-US" dirty="0" smtClean="0"/>
              <a:t>Changing the Mesh Reference for a Static Mesh Actor</a:t>
            </a:r>
            <a:endParaRPr lang="en-US" dirty="0"/>
          </a:p>
        </p:txBody>
      </p:sp>
      <p:sp>
        <p:nvSpPr>
          <p:cNvPr id="4" name="Text Placeholder 3"/>
          <p:cNvSpPr>
            <a:spLocks noGrp="1"/>
          </p:cNvSpPr>
          <p:nvPr>
            <p:ph type="body" sz="quarter" idx="10"/>
          </p:nvPr>
        </p:nvSpPr>
        <p:spPr>
          <a:xfrm>
            <a:off x="1679576" y="6126480"/>
            <a:ext cx="9326880" cy="8002588"/>
          </a:xfrm>
        </p:spPr>
        <p:txBody>
          <a:bodyPr/>
          <a:lstStyle/>
          <a:p>
            <a:r>
              <a:rPr lang="en-US" dirty="0"/>
              <a:t>A Static Mesh Actor references the initial Static Mesh asset used when the Actor was placed in the Level.</a:t>
            </a:r>
          </a:p>
          <a:p>
            <a:r>
              <a:rPr lang="en-US" dirty="0"/>
              <a:t> </a:t>
            </a:r>
          </a:p>
          <a:p>
            <a:r>
              <a:rPr lang="en-US" dirty="0"/>
              <a:t>The mesh reference can easily be changed in </a:t>
            </a:r>
            <a:r>
              <a:rPr lang="en-US" dirty="0" smtClean="0"/>
              <a:t>a couple of ways:</a:t>
            </a:r>
          </a:p>
          <a:p>
            <a:endParaRPr lang="en-US" dirty="0" smtClean="0"/>
          </a:p>
          <a:p>
            <a:pPr marL="457200" indent="-457200">
              <a:spcAft>
                <a:spcPts val="1200"/>
              </a:spcAft>
              <a:buFont typeface="Arial" panose="020B0604020202020204" pitchFamily="34" charset="0"/>
              <a:buChar char="•"/>
            </a:pPr>
            <a:r>
              <a:rPr lang="en-US" dirty="0" smtClean="0"/>
              <a:t>Drag </a:t>
            </a:r>
            <a:r>
              <a:rPr lang="en-US" dirty="0"/>
              <a:t>a new mesh asset from the Content Browser to the Static Mesh reference thumbnail in the Level Details panel of the selected Static Mesh Actor</a:t>
            </a:r>
            <a:r>
              <a:rPr lang="en-US" dirty="0" smtClean="0"/>
              <a:t>.</a:t>
            </a:r>
            <a:endParaRPr lang="en-US" dirty="0"/>
          </a:p>
          <a:p>
            <a:pPr marL="457200" indent="-457200">
              <a:buFont typeface="Arial" panose="020B0604020202020204" pitchFamily="34" charset="0"/>
              <a:buChar char="•"/>
            </a:pPr>
            <a:r>
              <a:rPr lang="en-US" dirty="0"/>
              <a:t>Click on the drop-down arrow next to the currently assigned mesh and select a new mesh</a:t>
            </a:r>
            <a:r>
              <a:rPr lang="en-US" dirty="0" smtClean="0"/>
              <a:t>. </a:t>
            </a:r>
            <a:endParaRPr lang="en-US" dirty="0"/>
          </a:p>
        </p:txBody>
      </p:sp>
      <p:pic>
        <p:nvPicPr>
          <p:cNvPr id="10" name="Picture Placeholder 5">
            <a:extLst>
              <a:ext uri="{FF2B5EF4-FFF2-40B4-BE49-F238E27FC236}">
                <a16:creationId xmlns="" xmlns:a16="http://schemas.microsoft.com/office/drawing/2014/main" id="{4AF51AB4-8DB3-495A-9891-2945FA3C6D7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2130088" y="4073020"/>
            <a:ext cx="12253912" cy="5569960"/>
          </a:xfrm>
        </p:spPr>
      </p:pic>
      <p:sp>
        <p:nvSpPr>
          <p:cNvPr id="5" name="Rectangle"/>
          <p:cNvSpPr/>
          <p:nvPr/>
        </p:nvSpPr>
        <p:spPr>
          <a:xfrm>
            <a:off x="1752108" y="57607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146471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1188720"/>
            <a:ext cx="9326880" cy="4365524"/>
          </a:xfrm>
        </p:spPr>
        <p:txBody>
          <a:bodyPr/>
          <a:lstStyle/>
          <a:p>
            <a:r>
              <a:rPr lang="en-US" dirty="0"/>
              <a:t>Changing the Material assignment on a Static Mesh Actor</a:t>
            </a:r>
          </a:p>
        </p:txBody>
      </p:sp>
      <p:sp>
        <p:nvSpPr>
          <p:cNvPr id="4" name="Text Placeholder 3"/>
          <p:cNvSpPr>
            <a:spLocks noGrp="1"/>
          </p:cNvSpPr>
          <p:nvPr>
            <p:ph type="body" sz="quarter" idx="10"/>
          </p:nvPr>
        </p:nvSpPr>
        <p:spPr>
          <a:xfrm>
            <a:off x="1679576" y="6126480"/>
            <a:ext cx="9326880" cy="8002588"/>
          </a:xfrm>
        </p:spPr>
        <p:txBody>
          <a:bodyPr/>
          <a:lstStyle/>
          <a:p>
            <a:r>
              <a:rPr lang="en-US" dirty="0"/>
              <a:t>A Static Mesh Actor also has a Material reference that is initially assigned based on the original Material assigned to the mesh asset in the Static Mesh Editor.</a:t>
            </a:r>
          </a:p>
          <a:p>
            <a:r>
              <a:rPr lang="en-US" dirty="0"/>
              <a:t> </a:t>
            </a:r>
          </a:p>
          <a:p>
            <a:r>
              <a:rPr lang="en-US" dirty="0"/>
              <a:t>You can modify the Material for each Actor in </a:t>
            </a:r>
            <a:r>
              <a:rPr lang="en-US" dirty="0" smtClean="0"/>
              <a:t>a few ways:</a:t>
            </a:r>
          </a:p>
          <a:p>
            <a:endParaRPr lang="en-US" dirty="0" smtClean="0"/>
          </a:p>
          <a:p>
            <a:pPr marL="457200" indent="-457200">
              <a:spcAft>
                <a:spcPts val="1200"/>
              </a:spcAft>
              <a:buFont typeface="Arial" panose="020B0604020202020204" pitchFamily="34" charset="0"/>
              <a:buChar char="•"/>
            </a:pPr>
            <a:r>
              <a:rPr lang="en-US" dirty="0"/>
              <a:t>Drag a new Material from the Content Browser to the thumbnail image of the current Material in the Details panel</a:t>
            </a:r>
            <a:r>
              <a:rPr lang="en-US" dirty="0" smtClean="0"/>
              <a:t>.</a:t>
            </a:r>
          </a:p>
          <a:p>
            <a:pPr marL="457200" indent="-457200">
              <a:spcAft>
                <a:spcPts val="1200"/>
              </a:spcAft>
              <a:buFont typeface="Arial" panose="020B0604020202020204" pitchFamily="34" charset="0"/>
              <a:buChar char="•"/>
            </a:pPr>
            <a:r>
              <a:rPr lang="en-US" dirty="0"/>
              <a:t>Click on the drop-down arrow next to the currently assigned Material and select from the </a:t>
            </a:r>
            <a:r>
              <a:rPr lang="en-US" dirty="0" smtClean="0"/>
              <a:t>list.</a:t>
            </a:r>
          </a:p>
          <a:p>
            <a:pPr marL="457200" indent="-457200">
              <a:spcAft>
                <a:spcPts val="1200"/>
              </a:spcAft>
              <a:buFont typeface="Arial" panose="020B0604020202020204" pitchFamily="34" charset="0"/>
              <a:buChar char="•"/>
            </a:pPr>
            <a:r>
              <a:rPr lang="en-US" dirty="0"/>
              <a:t>Click and drag the new Material from the Content Browser to any of the Static Mesh Actors in the </a:t>
            </a:r>
            <a:r>
              <a:rPr lang="en-US" dirty="0" smtClean="0"/>
              <a:t>Level.</a:t>
            </a:r>
            <a:endParaRPr lang="en-US" dirty="0"/>
          </a:p>
        </p:txBody>
      </p:sp>
      <p:pic>
        <p:nvPicPr>
          <p:cNvPr id="8" name="Picture Placeholder 4">
            <a:extLst>
              <a:ext uri="{FF2B5EF4-FFF2-40B4-BE49-F238E27FC236}">
                <a16:creationId xmlns="" xmlns:a16="http://schemas.microsoft.com/office/drawing/2014/main" id="{DB611049-1306-427E-89E3-B2D0B4219E33}"/>
              </a:ext>
            </a:extLst>
          </p:cNvPr>
          <p:cNvPicPr>
            <a:picLocks noGrp="1" noChangeAspect="1"/>
          </p:cNvPicPr>
          <p:nvPr>
            <p:ph idx="1"/>
          </p:nvPr>
        </p:nvPicPr>
        <p:blipFill rotWithShape="1">
          <a:blip r:embed="rId2"/>
          <a:stretch/>
        </p:blipFill>
        <p:spPr>
          <a:xfrm>
            <a:off x="12137360" y="4055165"/>
            <a:ext cx="12239368" cy="5605670"/>
          </a:xfrm>
          <a:prstGeom prst="rect">
            <a:avLst/>
          </a:prstGeom>
        </p:spPr>
      </p:pic>
      <p:sp>
        <p:nvSpPr>
          <p:cNvPr id="5" name="Rectangle"/>
          <p:cNvSpPr/>
          <p:nvPr/>
        </p:nvSpPr>
        <p:spPr>
          <a:xfrm>
            <a:off x="1752108" y="57607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139514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e Picture slide"/>
          <p:cNvSpPr txBox="1"/>
          <p:nvPr/>
        </p:nvSpPr>
        <p:spPr>
          <a:xfrm>
            <a:off x="1752108" y="1187699"/>
            <a:ext cx="11036808"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5000" cap="all" dirty="0">
                <a:solidFill>
                  <a:srgbClr val="000000"/>
                </a:solidFill>
              </a:rPr>
              <a:t>Lecture Goals and </a:t>
            </a:r>
            <a:r>
              <a:rPr lang="en-US" sz="5000" cap="all" dirty="0" smtClean="0">
                <a:solidFill>
                  <a:srgbClr val="000000"/>
                </a:solidFill>
              </a:rPr>
              <a:t>Outcomes</a:t>
            </a:r>
            <a:endParaRPr sz="5000" cap="all" dirty="0">
              <a:solidFill>
                <a:srgbClr val="000000"/>
              </a:solidFill>
            </a:endParaRPr>
          </a:p>
        </p:txBody>
      </p:sp>
      <p:sp>
        <p:nvSpPr>
          <p:cNvPr id="6" name="The Picture slide"/>
          <p:cNvSpPr txBox="1"/>
          <p:nvPr/>
        </p:nvSpPr>
        <p:spPr>
          <a:xfrm>
            <a:off x="1752110" y="3658331"/>
            <a:ext cx="1527662"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a:solidFill>
                  <a:srgbClr val="000000">
                    <a:lumMod val="50000"/>
                    <a:lumOff val="50000"/>
                  </a:srgbClr>
                </a:solidFill>
              </a:rPr>
              <a:t>Goals</a:t>
            </a:r>
            <a:endParaRPr sz="4000" dirty="0">
              <a:solidFill>
                <a:srgbClr val="000000">
                  <a:lumMod val="50000"/>
                  <a:lumOff val="50000"/>
                </a:srgbClr>
              </a:solidFill>
            </a:endParaRPr>
          </a:p>
        </p:txBody>
      </p:sp>
      <p:sp>
        <p:nvSpPr>
          <p:cNvPr id="7"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15" y="4766540"/>
            <a:ext cx="8509002" cy="599651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sz="2800" dirty="0">
                <a:solidFill>
                  <a:srgbClr val="000000"/>
                </a:solidFill>
              </a:rPr>
              <a:t>The goals of this lecture are </a:t>
            </a:r>
            <a:r>
              <a:rPr lang="en-US" sz="2800" dirty="0" smtClean="0">
                <a:solidFill>
                  <a:srgbClr val="000000"/>
                </a:solidFill>
              </a:rPr>
              <a:t>to</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Become familiar with the Static Mesh </a:t>
            </a:r>
            <a:r>
              <a:rPr lang="en-US" sz="2800" dirty="0" smtClean="0"/>
              <a:t>Editor</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Learn how to import 3D model </a:t>
            </a:r>
            <a:r>
              <a:rPr lang="en-US" sz="2800" dirty="0" smtClean="0"/>
              <a:t>files</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Learn to assign Materials and collision hulls to Static Mesh </a:t>
            </a:r>
            <a:r>
              <a:rPr lang="en-US" sz="2800" dirty="0" smtClean="0"/>
              <a:t>asset</a:t>
            </a:r>
            <a:r>
              <a:rPr lang="en-US" sz="2800" dirty="0" smtClean="0">
                <a:solidFill>
                  <a:srgbClr val="000000"/>
                </a:solidFill>
              </a:rPr>
              <a:t>s</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Learn how to place Static Mesh Actors in a </a:t>
            </a:r>
            <a:r>
              <a:rPr lang="en-US" sz="2800" dirty="0" smtClean="0"/>
              <a:t>Level</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Learn how to change mesh and Material references on Static Mesh </a:t>
            </a:r>
            <a:r>
              <a:rPr lang="en-US" sz="2800" dirty="0" smtClean="0"/>
              <a:t>Actors</a:t>
            </a:r>
          </a:p>
          <a:p>
            <a:pPr marL="457200" indent="-457200">
              <a:spcBef>
                <a:spcPts val="600"/>
              </a:spcBef>
              <a:spcAft>
                <a:spcPts val="600"/>
              </a:spcAft>
              <a:buFont typeface="Arial" panose="020B0604020202020204" pitchFamily="34" charset="0"/>
              <a:buChar char="•"/>
            </a:pPr>
            <a:r>
              <a:rPr lang="en-US" sz="2800" dirty="0"/>
              <a:t>Learn to set collision responses on Static Mesh </a:t>
            </a:r>
            <a:r>
              <a:rPr lang="en-US" sz="2800" dirty="0" smtClean="0"/>
              <a:t>Actors</a:t>
            </a:r>
            <a:endParaRPr lang="en-US" sz="2800" dirty="0">
              <a:solidFill>
                <a:srgbClr val="000000"/>
              </a:solidFill>
            </a:endParaRPr>
          </a:p>
          <a:p>
            <a:pPr marL="457200" indent="-457200">
              <a:spcBef>
                <a:spcPts val="600"/>
              </a:spcBef>
              <a:spcAft>
                <a:spcPts val="600"/>
              </a:spcAft>
            </a:pPr>
            <a:endParaRPr lang="en-US" sz="2800" b="1" dirty="0">
              <a:solidFill>
                <a:srgbClr val="000000"/>
              </a:solidFill>
            </a:endParaRPr>
          </a:p>
        </p:txBody>
      </p:sp>
      <p:sp>
        <p:nvSpPr>
          <p:cNvPr id="9" name="The Picture slide"/>
          <p:cNvSpPr txBox="1"/>
          <p:nvPr/>
        </p:nvSpPr>
        <p:spPr>
          <a:xfrm>
            <a:off x="13454826" y="3658331"/>
            <a:ext cx="2611292"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a:solidFill>
                  <a:srgbClr val="000000">
                    <a:lumMod val="50000"/>
                    <a:lumOff val="50000"/>
                  </a:srgbClr>
                </a:solidFill>
              </a:rPr>
              <a:t>Outcomes</a:t>
            </a:r>
            <a:endParaRPr sz="4000" dirty="0">
              <a:solidFill>
                <a:srgbClr val="000000">
                  <a:lumMod val="50000"/>
                  <a:lumOff val="50000"/>
                </a:srgbClr>
              </a:solidFill>
            </a:endParaRPr>
          </a:p>
        </p:txBody>
      </p:sp>
      <p:sp>
        <p:nvSpPr>
          <p:cNvPr id="10" name="Rectangle"/>
          <p:cNvSpPr/>
          <p:nvPr/>
        </p:nvSpPr>
        <p:spPr>
          <a:xfrm>
            <a:off x="13454824" y="4448543"/>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31" y="4766540"/>
            <a:ext cx="8509002" cy="49808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sz="2800" dirty="0">
                <a:solidFill>
                  <a:srgbClr val="000000"/>
                </a:solidFill>
              </a:rPr>
              <a:t>By the end of this </a:t>
            </a:r>
            <a:r>
              <a:rPr lang="en-US" sz="2800" dirty="0" smtClean="0">
                <a:solidFill>
                  <a:srgbClr val="000000"/>
                </a:solidFill>
              </a:rPr>
              <a:t>lecture </a:t>
            </a:r>
            <a:r>
              <a:rPr lang="en-US" sz="2800" dirty="0">
                <a:solidFill>
                  <a:srgbClr val="000000"/>
                </a:solidFill>
              </a:rPr>
              <a:t>you will be able </a:t>
            </a:r>
            <a:r>
              <a:rPr lang="en-US" sz="2800" dirty="0" smtClean="0">
                <a:solidFill>
                  <a:srgbClr val="000000"/>
                </a:solidFill>
              </a:rPr>
              <a:t>to</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Work with the Static Mesh </a:t>
            </a:r>
            <a:r>
              <a:rPr lang="en-US" sz="2800" dirty="0" smtClean="0">
                <a:solidFill>
                  <a:srgbClr val="000000"/>
                </a:solidFill>
              </a:rPr>
              <a:t>Editor</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Import 3D </a:t>
            </a:r>
            <a:r>
              <a:rPr lang="en-US" sz="2800" dirty="0" smtClean="0"/>
              <a:t>model files</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Assign Materials and collision hulls to Static Mesh </a:t>
            </a:r>
            <a:r>
              <a:rPr lang="en-US" sz="2800" dirty="0" smtClean="0"/>
              <a:t>assets</a:t>
            </a:r>
          </a:p>
          <a:p>
            <a:pPr marL="457200" lvl="0" indent="-457200">
              <a:spcBef>
                <a:spcPts val="600"/>
              </a:spcBef>
              <a:spcAft>
                <a:spcPts val="600"/>
              </a:spcAft>
              <a:buFont typeface="Arial" panose="020B0604020202020204" pitchFamily="34" charset="0"/>
              <a:buChar char="•"/>
            </a:pPr>
            <a:r>
              <a:rPr lang="en-US" sz="2800" dirty="0"/>
              <a:t>Place Static Mesh Actors in a Level</a:t>
            </a:r>
          </a:p>
          <a:p>
            <a:pPr marL="457200" lvl="0" indent="-457200">
              <a:spcBef>
                <a:spcPts val="600"/>
              </a:spcBef>
              <a:spcAft>
                <a:spcPts val="600"/>
              </a:spcAft>
              <a:buFont typeface="Arial" panose="020B0604020202020204" pitchFamily="34" charset="0"/>
              <a:buChar char="•"/>
            </a:pPr>
            <a:r>
              <a:rPr lang="en-US" sz="2800" dirty="0"/>
              <a:t>Change mesh and Material references on Static Mesh Actors</a:t>
            </a:r>
          </a:p>
          <a:p>
            <a:pPr marL="457200" indent="-457200">
              <a:spcBef>
                <a:spcPts val="600"/>
              </a:spcBef>
              <a:spcAft>
                <a:spcPts val="600"/>
              </a:spcAft>
              <a:buFont typeface="Arial" panose="020B0604020202020204" pitchFamily="34" charset="0"/>
              <a:buChar char="•"/>
            </a:pPr>
            <a:r>
              <a:rPr lang="en-US" sz="2800" dirty="0"/>
              <a:t>Set collision responses on Static </a:t>
            </a:r>
            <a:r>
              <a:rPr lang="en-US" sz="2800" dirty="0" smtClean="0"/>
              <a:t>Mesh Actors</a:t>
            </a:r>
            <a:endParaRPr lang="en-US" sz="2800" dirty="0">
              <a:solidFill>
                <a:srgbClr val="000000"/>
              </a:solidFill>
            </a:endParaRP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spTree>
    <p:extLst>
      <p:ext uri="{BB962C8B-B14F-4D97-AF65-F5344CB8AC3E}">
        <p14:creationId xmlns:p14="http://schemas.microsoft.com/office/powerpoint/2010/main" val="337141125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1188720"/>
            <a:ext cx="9326880" cy="4365524"/>
          </a:xfrm>
        </p:spPr>
        <p:txBody>
          <a:bodyPr/>
          <a:lstStyle/>
          <a:p>
            <a:r>
              <a:rPr lang="en-US" dirty="0"/>
              <a:t>Editing Collision Responses on a Static Mesh Actor</a:t>
            </a:r>
          </a:p>
        </p:txBody>
      </p:sp>
      <p:sp>
        <p:nvSpPr>
          <p:cNvPr id="4" name="Text Placeholder 3"/>
          <p:cNvSpPr>
            <a:spLocks noGrp="1"/>
          </p:cNvSpPr>
          <p:nvPr>
            <p:ph type="body" sz="quarter" idx="10"/>
          </p:nvPr>
        </p:nvSpPr>
        <p:spPr>
          <a:xfrm>
            <a:off x="1679576" y="6126480"/>
            <a:ext cx="9326880" cy="8002588"/>
          </a:xfrm>
        </p:spPr>
        <p:txBody>
          <a:bodyPr/>
          <a:lstStyle/>
          <a:p>
            <a:r>
              <a:rPr lang="en-US" dirty="0"/>
              <a:t>With a Static Mesh Actor selected in a Level, you can find the collision </a:t>
            </a:r>
            <a:r>
              <a:rPr lang="en-US" dirty="0" smtClean="0"/>
              <a:t>settings </a:t>
            </a:r>
            <a:r>
              <a:rPr lang="en-US" dirty="0"/>
              <a:t>for the Actor in the Level Editor Details panel.</a:t>
            </a:r>
          </a:p>
          <a:p>
            <a:r>
              <a:rPr lang="en-US" dirty="0"/>
              <a:t> </a:t>
            </a:r>
          </a:p>
          <a:p>
            <a:r>
              <a:rPr lang="en-US" dirty="0"/>
              <a:t>To view Actor collision hulls in the Level Editor Viewport, press </a:t>
            </a:r>
            <a:r>
              <a:rPr lang="en-US" dirty="0" err="1"/>
              <a:t>Alt+C</a:t>
            </a:r>
            <a:r>
              <a:rPr lang="en-US" dirty="0"/>
              <a:t> to toggle collision hull visibility</a:t>
            </a:r>
            <a:r>
              <a:rPr lang="en-US" dirty="0" smtClean="0"/>
              <a:t>. </a:t>
            </a:r>
            <a:endParaRPr lang="en-US" dirty="0"/>
          </a:p>
        </p:txBody>
      </p:sp>
      <p:pic>
        <p:nvPicPr>
          <p:cNvPr id="6" name="Content Placeholder 5">
            <a:extLst>
              <a:ext uri="{FF2B5EF4-FFF2-40B4-BE49-F238E27FC236}">
                <a16:creationId xmlns="" xmlns:a16="http://schemas.microsoft.com/office/drawing/2014/main" id="{2ED90B1F-5373-4540-B3AF-84544C42AE89}"/>
              </a:ext>
            </a:extLst>
          </p:cNvPr>
          <p:cNvPicPr>
            <a:picLocks noGrp="1" noChangeAspect="1"/>
          </p:cNvPicPr>
          <p:nvPr>
            <p:ph idx="1"/>
          </p:nvPr>
        </p:nvPicPr>
        <p:blipFill>
          <a:blip r:embed="rId2"/>
          <a:stretch>
            <a:fillRect/>
          </a:stretch>
        </p:blipFill>
        <p:spPr>
          <a:xfrm>
            <a:off x="14168119" y="2"/>
            <a:ext cx="8388080" cy="1371600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effectLst>
            <a:glow rad="25400">
              <a:schemeClr val="accent1">
                <a:satMod val="175000"/>
                <a:alpha val="40000"/>
              </a:schemeClr>
            </a:glow>
          </a:effectLst>
        </p:spPr>
      </p:pic>
      <p:sp>
        <p:nvSpPr>
          <p:cNvPr id="5" name="Rectangle"/>
          <p:cNvSpPr/>
          <p:nvPr/>
        </p:nvSpPr>
        <p:spPr>
          <a:xfrm>
            <a:off x="1752108" y="57607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046041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1188720"/>
            <a:ext cx="9326880" cy="4365524"/>
          </a:xfrm>
        </p:spPr>
        <p:txBody>
          <a:bodyPr/>
          <a:lstStyle/>
          <a:p>
            <a:r>
              <a:rPr lang="en-US" dirty="0"/>
              <a:t>Editing Collision Responses on a Static Mesh Actor</a:t>
            </a:r>
          </a:p>
        </p:txBody>
      </p:sp>
      <p:sp>
        <p:nvSpPr>
          <p:cNvPr id="4" name="Text Placeholder 3"/>
          <p:cNvSpPr>
            <a:spLocks noGrp="1"/>
          </p:cNvSpPr>
          <p:nvPr>
            <p:ph type="body" sz="quarter" idx="10"/>
          </p:nvPr>
        </p:nvSpPr>
        <p:spPr>
          <a:xfrm>
            <a:off x="1679576" y="6126480"/>
            <a:ext cx="9326880" cy="8002588"/>
          </a:xfrm>
        </p:spPr>
        <p:txBody>
          <a:bodyPr/>
          <a:lstStyle/>
          <a:p>
            <a:r>
              <a:rPr lang="en-US" dirty="0"/>
              <a:t>Clicking the triangle to the left of Collision </a:t>
            </a:r>
            <a:r>
              <a:rPr lang="en-US" dirty="0" smtClean="0"/>
              <a:t>Presets </a:t>
            </a:r>
            <a:r>
              <a:rPr lang="en-US" dirty="0"/>
              <a:t>in the main Editor Details panel, you can expand the window to show more options.</a:t>
            </a:r>
          </a:p>
          <a:p>
            <a:r>
              <a:rPr lang="en-US" dirty="0"/>
              <a:t> </a:t>
            </a:r>
          </a:p>
          <a:p>
            <a:r>
              <a:rPr lang="en-US" dirty="0"/>
              <a:t>With a preset already assigned, you see that the collision response options are grayed out and can’t be modified.</a:t>
            </a:r>
          </a:p>
          <a:p>
            <a:r>
              <a:rPr lang="en-US" dirty="0"/>
              <a:t> </a:t>
            </a:r>
          </a:p>
          <a:p>
            <a:r>
              <a:rPr lang="en-US" dirty="0"/>
              <a:t>The presets define common settings for collision responses for Actors with different object types.</a:t>
            </a:r>
          </a:p>
          <a:p>
            <a:r>
              <a:rPr lang="en-US" dirty="0"/>
              <a:t> </a:t>
            </a:r>
          </a:p>
          <a:p>
            <a:r>
              <a:rPr lang="en-US" dirty="0"/>
              <a:t>To unlock the options, choose Custom </a:t>
            </a:r>
            <a:r>
              <a:rPr lang="en-US" dirty="0" smtClean="0"/>
              <a:t>Preset.</a:t>
            </a:r>
            <a:endParaRPr lang="en-US" dirty="0"/>
          </a:p>
        </p:txBody>
      </p:sp>
      <p:pic>
        <p:nvPicPr>
          <p:cNvPr id="6" name="Content Placeholder 5">
            <a:extLst>
              <a:ext uri="{FF2B5EF4-FFF2-40B4-BE49-F238E27FC236}">
                <a16:creationId xmlns="" xmlns:a16="http://schemas.microsoft.com/office/drawing/2014/main" id="{2ED90B1F-5373-4540-B3AF-84544C42AE89}"/>
              </a:ext>
            </a:extLst>
          </p:cNvPr>
          <p:cNvPicPr>
            <a:picLocks noGrp="1" noChangeAspect="1"/>
          </p:cNvPicPr>
          <p:nvPr>
            <p:ph idx="1"/>
          </p:nvPr>
        </p:nvPicPr>
        <p:blipFill>
          <a:blip r:embed="rId2"/>
          <a:stretch>
            <a:fillRect/>
          </a:stretch>
        </p:blipFill>
        <p:spPr>
          <a:xfrm>
            <a:off x="14168119" y="2"/>
            <a:ext cx="8388080" cy="1371600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effectLst>
            <a:glow rad="25400">
              <a:schemeClr val="accent1">
                <a:satMod val="175000"/>
                <a:alpha val="40000"/>
              </a:schemeClr>
            </a:glow>
          </a:effectLst>
        </p:spPr>
      </p:pic>
      <p:sp>
        <p:nvSpPr>
          <p:cNvPr id="5" name="Rectangle"/>
          <p:cNvSpPr/>
          <p:nvPr/>
        </p:nvSpPr>
        <p:spPr>
          <a:xfrm>
            <a:off x="1752108" y="57607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324526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326880" cy="4365524"/>
          </a:xfrm>
        </p:spPr>
        <p:txBody>
          <a:bodyPr/>
          <a:lstStyle/>
          <a:p>
            <a:r>
              <a:rPr lang="en-US" dirty="0" smtClean="0"/>
              <a:t>Collision Enabled</a:t>
            </a:r>
            <a:endParaRPr lang="en-US" dirty="0"/>
          </a:p>
        </p:txBody>
      </p:sp>
      <p:sp>
        <p:nvSpPr>
          <p:cNvPr id="4" name="Text Placeholder 3"/>
          <p:cNvSpPr>
            <a:spLocks noGrp="1"/>
          </p:cNvSpPr>
          <p:nvPr>
            <p:ph type="body" sz="quarter" idx="10"/>
          </p:nvPr>
        </p:nvSpPr>
        <p:spPr>
          <a:xfrm>
            <a:off x="1679576" y="5669280"/>
            <a:ext cx="9326880" cy="8002588"/>
          </a:xfrm>
        </p:spPr>
        <p:txBody>
          <a:bodyPr/>
          <a:lstStyle/>
          <a:p>
            <a:r>
              <a:rPr lang="en-US" dirty="0"/>
              <a:t>The Collision Enabled </a:t>
            </a:r>
            <a:r>
              <a:rPr lang="en-US" dirty="0" smtClean="0"/>
              <a:t>property</a:t>
            </a:r>
            <a:r>
              <a:rPr lang="en-US" dirty="0" smtClean="0"/>
              <a:t> </a:t>
            </a:r>
            <a:r>
              <a:rPr lang="en-US" dirty="0"/>
              <a:t>on the Details panel lets you turn collisions on and off for the selected Actor.</a:t>
            </a:r>
          </a:p>
          <a:p>
            <a:r>
              <a:rPr lang="en-US" dirty="0"/>
              <a:t> </a:t>
            </a:r>
          </a:p>
          <a:p>
            <a:r>
              <a:rPr lang="en-US" dirty="0"/>
              <a:t>When this is selected, even if the referenced Static Mesh asset for the </a:t>
            </a:r>
            <a:r>
              <a:rPr lang="en-US" dirty="0" smtClean="0"/>
              <a:t>Actor </a:t>
            </a:r>
            <a:r>
              <a:rPr lang="en-US" dirty="0"/>
              <a:t>has a collision hull, the Actor will not process collision interactions and events</a:t>
            </a:r>
            <a:r>
              <a:rPr lang="en-US" dirty="0" smtClean="0"/>
              <a:t>.</a:t>
            </a:r>
            <a:endParaRPr lang="en-US" dirty="0"/>
          </a:p>
        </p:txBody>
      </p:sp>
      <p:pic>
        <p:nvPicPr>
          <p:cNvPr id="6" name="Content Placeholder 5">
            <a:extLst>
              <a:ext uri="{FF2B5EF4-FFF2-40B4-BE49-F238E27FC236}">
                <a16:creationId xmlns="" xmlns:a16="http://schemas.microsoft.com/office/drawing/2014/main" id="{2ED90B1F-5373-4540-B3AF-84544C42AE89}"/>
              </a:ext>
            </a:extLst>
          </p:cNvPr>
          <p:cNvPicPr>
            <a:picLocks noGrp="1" noChangeAspect="1"/>
          </p:cNvPicPr>
          <p:nvPr>
            <p:ph idx="1"/>
          </p:nvPr>
        </p:nvPicPr>
        <p:blipFill>
          <a:blip r:embed="rId2"/>
          <a:stretch>
            <a:fillRect/>
          </a:stretch>
        </p:blipFill>
        <p:spPr>
          <a:xfrm>
            <a:off x="14168119" y="2"/>
            <a:ext cx="8388080" cy="1371600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effectLst>
            <a:glow rad="25400">
              <a:schemeClr val="accent1">
                <a:satMod val="175000"/>
                <a:alpha val="40000"/>
              </a:schemeClr>
            </a:glow>
          </a:effectLst>
        </p:spPr>
      </p:pic>
      <p:sp>
        <p:nvSpPr>
          <p:cNvPr id="5" name="Rectangle 4"/>
          <p:cNvSpPr/>
          <p:nvPr/>
        </p:nvSpPr>
        <p:spPr>
          <a:xfrm>
            <a:off x="14352104" y="6268278"/>
            <a:ext cx="4916557" cy="437322"/>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962769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326880" cy="4365524"/>
          </a:xfrm>
        </p:spPr>
        <p:txBody>
          <a:bodyPr/>
          <a:lstStyle/>
          <a:p>
            <a:r>
              <a:rPr lang="en-US" dirty="0" smtClean="0"/>
              <a:t>Object Type</a:t>
            </a:r>
            <a:endParaRPr lang="en-US" dirty="0"/>
          </a:p>
        </p:txBody>
      </p:sp>
      <p:sp>
        <p:nvSpPr>
          <p:cNvPr id="4" name="Text Placeholder 3"/>
          <p:cNvSpPr>
            <a:spLocks noGrp="1"/>
          </p:cNvSpPr>
          <p:nvPr>
            <p:ph type="body" sz="quarter" idx="10"/>
          </p:nvPr>
        </p:nvSpPr>
        <p:spPr>
          <a:xfrm>
            <a:off x="1679576" y="5669280"/>
            <a:ext cx="9326880" cy="8002588"/>
          </a:xfrm>
        </p:spPr>
        <p:txBody>
          <a:bodyPr/>
          <a:lstStyle/>
          <a:p>
            <a:r>
              <a:rPr lang="en-US" dirty="0"/>
              <a:t>The Object Type </a:t>
            </a:r>
            <a:r>
              <a:rPr lang="en-US" dirty="0" smtClean="0"/>
              <a:t>property </a:t>
            </a:r>
            <a:r>
              <a:rPr lang="en-US" dirty="0"/>
              <a:t>on the Details panel allows you to set what kind of object type this Actor is, so when other Actors collide with it, they will know how to respond.</a:t>
            </a:r>
          </a:p>
          <a:p>
            <a:r>
              <a:rPr lang="en-US" dirty="0"/>
              <a:t> </a:t>
            </a:r>
          </a:p>
          <a:p>
            <a:r>
              <a:rPr lang="en-US" dirty="0"/>
              <a:t>For example, if a Static Mesh Actor is set to Static under Transform, then its object type should be set to </a:t>
            </a:r>
            <a:r>
              <a:rPr lang="en-US" dirty="0" err="1"/>
              <a:t>WorldStatic</a:t>
            </a:r>
            <a:r>
              <a:rPr lang="en-US" dirty="0"/>
              <a:t>, but if it is set to Movable under Transform, the object type should be set to </a:t>
            </a:r>
            <a:r>
              <a:rPr lang="en-US" dirty="0" err="1"/>
              <a:t>WorldDynamic</a:t>
            </a:r>
            <a:r>
              <a:rPr lang="en-US" dirty="0" smtClean="0"/>
              <a:t>.</a:t>
            </a:r>
            <a:endParaRPr lang="en-US" dirty="0"/>
          </a:p>
          <a:p>
            <a:pPr marL="342900" indent="-342900">
              <a:buFont typeface="Arial" panose="020B0604020202020204" pitchFamily="34" charset="0"/>
              <a:buChar char="•"/>
            </a:pPr>
            <a:endParaRPr lang="en-US" dirty="0"/>
          </a:p>
        </p:txBody>
      </p:sp>
      <p:pic>
        <p:nvPicPr>
          <p:cNvPr id="6" name="Content Placeholder 5">
            <a:extLst>
              <a:ext uri="{FF2B5EF4-FFF2-40B4-BE49-F238E27FC236}">
                <a16:creationId xmlns="" xmlns:a16="http://schemas.microsoft.com/office/drawing/2014/main" id="{2ED90B1F-5373-4540-B3AF-84544C42AE89}"/>
              </a:ext>
            </a:extLst>
          </p:cNvPr>
          <p:cNvPicPr>
            <a:picLocks noGrp="1" noChangeAspect="1"/>
          </p:cNvPicPr>
          <p:nvPr>
            <p:ph idx="1"/>
          </p:nvPr>
        </p:nvPicPr>
        <p:blipFill>
          <a:blip r:embed="rId2"/>
          <a:stretch>
            <a:fillRect/>
          </a:stretch>
        </p:blipFill>
        <p:spPr>
          <a:xfrm>
            <a:off x="14168119" y="2"/>
            <a:ext cx="8388080" cy="1371600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effectLst>
            <a:glow rad="25400">
              <a:schemeClr val="accent1">
                <a:satMod val="175000"/>
                <a:alpha val="40000"/>
              </a:schemeClr>
            </a:glow>
          </a:effectLst>
        </p:spPr>
      </p:pic>
      <p:sp>
        <p:nvSpPr>
          <p:cNvPr id="5" name="Rectangle 4"/>
          <p:cNvSpPr/>
          <p:nvPr/>
        </p:nvSpPr>
        <p:spPr>
          <a:xfrm>
            <a:off x="14352104" y="6692349"/>
            <a:ext cx="4916557" cy="437322"/>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965599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326880" cy="4365524"/>
          </a:xfrm>
        </p:spPr>
        <p:txBody>
          <a:bodyPr/>
          <a:lstStyle/>
          <a:p>
            <a:r>
              <a:rPr lang="en-US" dirty="0" smtClean="0"/>
              <a:t>Object Type</a:t>
            </a:r>
            <a:endParaRPr lang="en-US" dirty="0"/>
          </a:p>
        </p:txBody>
      </p:sp>
      <p:sp>
        <p:nvSpPr>
          <p:cNvPr id="4" name="Text Placeholder 3"/>
          <p:cNvSpPr>
            <a:spLocks noGrp="1"/>
          </p:cNvSpPr>
          <p:nvPr>
            <p:ph type="body" sz="quarter" idx="10"/>
          </p:nvPr>
        </p:nvSpPr>
        <p:spPr>
          <a:xfrm>
            <a:off x="1679576" y="5669280"/>
            <a:ext cx="9326880" cy="8002588"/>
          </a:xfrm>
        </p:spPr>
        <p:txBody>
          <a:bodyPr/>
          <a:lstStyle/>
          <a:p>
            <a:r>
              <a:rPr lang="en-US" dirty="0"/>
              <a:t>Every Actor that can collide has an assigned object type</a:t>
            </a:r>
            <a:r>
              <a:rPr lang="en-US" dirty="0" smtClean="0"/>
              <a:t>.</a:t>
            </a:r>
          </a:p>
          <a:p>
            <a:endParaRPr lang="en-US" dirty="0" smtClean="0"/>
          </a:p>
          <a:p>
            <a:r>
              <a:rPr lang="en-US" dirty="0" smtClean="0"/>
              <a:t>There </a:t>
            </a:r>
            <a:r>
              <a:rPr lang="en-US" dirty="0"/>
              <a:t>are seven object </a:t>
            </a:r>
            <a:r>
              <a:rPr lang="en-US" dirty="0" smtClean="0"/>
              <a:t>types:</a:t>
            </a:r>
          </a:p>
          <a:p>
            <a:endParaRPr lang="en-US" dirty="0" smtClean="0"/>
          </a:p>
          <a:p>
            <a:pPr marL="457200" indent="-457200">
              <a:spcAft>
                <a:spcPts val="600"/>
              </a:spcAft>
              <a:buFont typeface="Arial" panose="020B0604020202020204" pitchFamily="34" charset="0"/>
              <a:buChar char="•"/>
            </a:pPr>
            <a:r>
              <a:rPr lang="en-US" dirty="0" err="1" smtClean="0"/>
              <a:t>WorldStatic</a:t>
            </a:r>
            <a:endParaRPr lang="en-US" dirty="0" smtClean="0"/>
          </a:p>
          <a:p>
            <a:pPr marL="457200" indent="-457200">
              <a:spcAft>
                <a:spcPts val="600"/>
              </a:spcAft>
              <a:buFont typeface="Arial" panose="020B0604020202020204" pitchFamily="34" charset="0"/>
              <a:buChar char="•"/>
            </a:pPr>
            <a:r>
              <a:rPr lang="en-US" dirty="0" err="1" smtClean="0"/>
              <a:t>WorldDynamic</a:t>
            </a:r>
            <a:endParaRPr lang="en-US" dirty="0" smtClean="0"/>
          </a:p>
          <a:p>
            <a:pPr marL="457200" indent="-457200">
              <a:spcAft>
                <a:spcPts val="600"/>
              </a:spcAft>
              <a:buFont typeface="Arial" panose="020B0604020202020204" pitchFamily="34" charset="0"/>
              <a:buChar char="•"/>
            </a:pPr>
            <a:r>
              <a:rPr lang="en-US" dirty="0" smtClean="0"/>
              <a:t>Pawn</a:t>
            </a:r>
          </a:p>
          <a:p>
            <a:pPr marL="457200" indent="-457200">
              <a:spcAft>
                <a:spcPts val="600"/>
              </a:spcAft>
              <a:buFont typeface="Arial" panose="020B0604020202020204" pitchFamily="34" charset="0"/>
              <a:buChar char="•"/>
            </a:pPr>
            <a:r>
              <a:rPr lang="en-US" dirty="0" err="1" smtClean="0"/>
              <a:t>PhysicsBody</a:t>
            </a:r>
            <a:endParaRPr lang="en-US" dirty="0" smtClean="0"/>
          </a:p>
          <a:p>
            <a:pPr marL="457200" indent="-457200">
              <a:spcAft>
                <a:spcPts val="600"/>
              </a:spcAft>
              <a:buFont typeface="Arial" panose="020B0604020202020204" pitchFamily="34" charset="0"/>
              <a:buChar char="•"/>
            </a:pPr>
            <a:r>
              <a:rPr lang="en-US" dirty="0" smtClean="0"/>
              <a:t>Vehicle</a:t>
            </a:r>
          </a:p>
          <a:p>
            <a:pPr marL="457200" indent="-457200">
              <a:spcAft>
                <a:spcPts val="600"/>
              </a:spcAft>
              <a:buFont typeface="Arial" panose="020B0604020202020204" pitchFamily="34" charset="0"/>
              <a:buChar char="•"/>
            </a:pPr>
            <a:r>
              <a:rPr lang="en-US" dirty="0" smtClean="0"/>
              <a:t>Destructible</a:t>
            </a:r>
          </a:p>
          <a:p>
            <a:pPr marL="457200" indent="-457200">
              <a:buFont typeface="Arial" panose="020B0604020202020204" pitchFamily="34" charset="0"/>
              <a:buChar char="•"/>
            </a:pPr>
            <a:r>
              <a:rPr lang="en-US" dirty="0" smtClean="0"/>
              <a:t>Projectile</a:t>
            </a: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pic>
        <p:nvPicPr>
          <p:cNvPr id="6" name="Content Placeholder 5">
            <a:extLst>
              <a:ext uri="{FF2B5EF4-FFF2-40B4-BE49-F238E27FC236}">
                <a16:creationId xmlns="" xmlns:a16="http://schemas.microsoft.com/office/drawing/2014/main" id="{2ED90B1F-5373-4540-B3AF-84544C42AE89}"/>
              </a:ext>
            </a:extLst>
          </p:cNvPr>
          <p:cNvPicPr>
            <a:picLocks noGrp="1" noChangeAspect="1"/>
          </p:cNvPicPr>
          <p:nvPr>
            <p:ph idx="1"/>
          </p:nvPr>
        </p:nvPicPr>
        <p:blipFill>
          <a:blip r:embed="rId2"/>
          <a:stretch>
            <a:fillRect/>
          </a:stretch>
        </p:blipFill>
        <p:spPr>
          <a:xfrm>
            <a:off x="14168119" y="2"/>
            <a:ext cx="8388080" cy="1371600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effectLst>
            <a:glow rad="25400">
              <a:schemeClr val="accent1">
                <a:satMod val="175000"/>
                <a:alpha val="40000"/>
              </a:schemeClr>
            </a:glow>
          </a:effectLst>
        </p:spPr>
      </p:pic>
      <p:sp>
        <p:nvSpPr>
          <p:cNvPr id="5" name="Rectangle 4"/>
          <p:cNvSpPr/>
          <p:nvPr/>
        </p:nvSpPr>
        <p:spPr>
          <a:xfrm>
            <a:off x="14352104" y="6692349"/>
            <a:ext cx="4916557" cy="437322"/>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841767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326880" cy="4365524"/>
          </a:xfrm>
        </p:spPr>
        <p:txBody>
          <a:bodyPr/>
          <a:lstStyle/>
          <a:p>
            <a:r>
              <a:rPr lang="en-US" dirty="0" smtClean="0"/>
              <a:t>Collision Responses</a:t>
            </a:r>
            <a:endParaRPr lang="en-US" dirty="0"/>
          </a:p>
        </p:txBody>
      </p:sp>
      <p:sp>
        <p:nvSpPr>
          <p:cNvPr id="4" name="Text Placeholder 3"/>
          <p:cNvSpPr>
            <a:spLocks noGrp="1"/>
          </p:cNvSpPr>
          <p:nvPr>
            <p:ph type="body" sz="quarter" idx="10"/>
          </p:nvPr>
        </p:nvSpPr>
        <p:spPr>
          <a:xfrm>
            <a:off x="1679576" y="5669280"/>
            <a:ext cx="9326880" cy="8002588"/>
          </a:xfrm>
        </p:spPr>
        <p:txBody>
          <a:bodyPr>
            <a:normAutofit/>
          </a:bodyPr>
          <a:lstStyle/>
          <a:p>
            <a:r>
              <a:rPr lang="en-US" dirty="0"/>
              <a:t>The Collision Responses section of the Details panel allows you to set how the selected Static Mesh Actor will respond to other Actors with defined object types.</a:t>
            </a:r>
          </a:p>
          <a:p>
            <a:r>
              <a:rPr lang="en-US" dirty="0"/>
              <a:t> </a:t>
            </a:r>
          </a:p>
          <a:p>
            <a:r>
              <a:rPr lang="en-US" dirty="0"/>
              <a:t>There are three interaction states for collision </a:t>
            </a:r>
            <a:r>
              <a:rPr lang="en-US" dirty="0" smtClean="0"/>
              <a:t>interactions:</a:t>
            </a:r>
          </a:p>
          <a:p>
            <a:endParaRPr lang="en-US" dirty="0" smtClean="0"/>
          </a:p>
          <a:p>
            <a:pPr marL="457200" lvl="1" indent="-457200">
              <a:lnSpc>
                <a:spcPct val="100000"/>
              </a:lnSpc>
              <a:spcBef>
                <a:spcPts val="0"/>
              </a:spcBef>
              <a:spcAft>
                <a:spcPts val="1200"/>
              </a:spcAft>
            </a:pPr>
            <a:r>
              <a:rPr lang="en-US" sz="2800" b="1" dirty="0" smtClean="0"/>
              <a:t>Ignore</a:t>
            </a:r>
            <a:r>
              <a:rPr lang="en-US" sz="2800" dirty="0"/>
              <a:t>: Ignore any collision responses of these object types.</a:t>
            </a:r>
          </a:p>
          <a:p>
            <a:pPr marL="457200" lvl="1" indent="-457200">
              <a:lnSpc>
                <a:spcPct val="100000"/>
              </a:lnSpc>
              <a:spcBef>
                <a:spcPts val="0"/>
              </a:spcBef>
              <a:spcAft>
                <a:spcPts val="1200"/>
              </a:spcAft>
            </a:pPr>
            <a:r>
              <a:rPr lang="en-US" sz="2800" b="1" dirty="0"/>
              <a:t>Overlap</a:t>
            </a:r>
            <a:r>
              <a:rPr lang="en-US" sz="2800" dirty="0"/>
              <a:t>: Check to see if the mesh’s collision hull is intersecting with another Actor.</a:t>
            </a:r>
          </a:p>
          <a:p>
            <a:pPr marL="457200" lvl="1" indent="-457200">
              <a:lnSpc>
                <a:spcPct val="100000"/>
              </a:lnSpc>
              <a:spcBef>
                <a:spcPts val="0"/>
              </a:spcBef>
            </a:pPr>
            <a:r>
              <a:rPr lang="en-US" sz="2800" b="1" dirty="0"/>
              <a:t>Block</a:t>
            </a:r>
            <a:r>
              <a:rPr lang="en-US" sz="2800" dirty="0"/>
              <a:t>: Stop another Actor from passing through the mesh’s collision hull.</a:t>
            </a:r>
          </a:p>
          <a:p>
            <a:endParaRPr lang="en-US" dirty="0"/>
          </a:p>
        </p:txBody>
      </p:sp>
      <p:pic>
        <p:nvPicPr>
          <p:cNvPr id="6" name="Content Placeholder 5">
            <a:extLst>
              <a:ext uri="{FF2B5EF4-FFF2-40B4-BE49-F238E27FC236}">
                <a16:creationId xmlns="" xmlns:a16="http://schemas.microsoft.com/office/drawing/2014/main" id="{2ED90B1F-5373-4540-B3AF-84544C42AE89}"/>
              </a:ext>
            </a:extLst>
          </p:cNvPr>
          <p:cNvPicPr>
            <a:picLocks noGrp="1" noChangeAspect="1"/>
          </p:cNvPicPr>
          <p:nvPr>
            <p:ph idx="1"/>
          </p:nvPr>
        </p:nvPicPr>
        <p:blipFill>
          <a:blip r:embed="rId2"/>
          <a:stretch>
            <a:fillRect/>
          </a:stretch>
        </p:blipFill>
        <p:spPr>
          <a:xfrm>
            <a:off x="14168119" y="2"/>
            <a:ext cx="8388080" cy="1371600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effectLst>
            <a:glow rad="25400">
              <a:schemeClr val="accent1">
                <a:satMod val="175000"/>
                <a:alpha val="40000"/>
              </a:schemeClr>
            </a:glow>
          </a:effectLst>
        </p:spPr>
      </p:pic>
      <p:sp>
        <p:nvSpPr>
          <p:cNvPr id="5" name="Rectangle 4"/>
          <p:cNvSpPr/>
          <p:nvPr/>
        </p:nvSpPr>
        <p:spPr>
          <a:xfrm>
            <a:off x="14352104" y="7116417"/>
            <a:ext cx="4916557" cy="4439478"/>
          </a:xfrm>
          <a:prstGeom prst="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8644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99232" y="2560320"/>
            <a:ext cx="7008270" cy="2070682"/>
          </a:xfrm>
        </p:spPr>
        <p:txBody>
          <a:bodyPr/>
          <a:lstStyle/>
          <a:p>
            <a:r>
              <a:rPr lang="en-US" dirty="0" smtClean="0"/>
              <a:t>Custom </a:t>
            </a:r>
          </a:p>
          <a:p>
            <a:r>
              <a:rPr lang="en-US" dirty="0" smtClean="0"/>
              <a:t>Collision Presets</a:t>
            </a:r>
            <a:endParaRPr lang="en-US" dirty="0"/>
          </a:p>
        </p:txBody>
      </p:sp>
      <p:sp>
        <p:nvSpPr>
          <p:cNvPr id="3" name="Text Placeholder 2"/>
          <p:cNvSpPr>
            <a:spLocks noGrp="1"/>
          </p:cNvSpPr>
          <p:nvPr>
            <p:ph type="body" sz="quarter" idx="12"/>
          </p:nvPr>
        </p:nvSpPr>
        <p:spPr>
          <a:xfrm>
            <a:off x="2999232" y="5394960"/>
            <a:ext cx="7008270" cy="8996082"/>
          </a:xfrm>
        </p:spPr>
        <p:txBody>
          <a:bodyPr/>
          <a:lstStyle/>
          <a:p>
            <a:r>
              <a:rPr lang="en-US" dirty="0"/>
              <a:t>You can create your own collision presets </a:t>
            </a:r>
            <a:r>
              <a:rPr lang="en-US" dirty="0" smtClean="0"/>
              <a:t>for a project by </a:t>
            </a:r>
            <a:r>
              <a:rPr lang="en-US" dirty="0"/>
              <a:t>selecting Edit &gt; Project </a:t>
            </a:r>
            <a:r>
              <a:rPr lang="en-US" dirty="0" smtClean="0"/>
              <a:t>Settings &gt; Collision in </a:t>
            </a:r>
            <a:r>
              <a:rPr lang="en-US" dirty="0"/>
              <a:t>the Level Editor main </a:t>
            </a:r>
            <a:r>
              <a:rPr lang="en-US" dirty="0" smtClean="0"/>
              <a:t>menu.</a:t>
            </a:r>
            <a:endParaRPr lang="en-US" dirty="0"/>
          </a:p>
          <a:p>
            <a:r>
              <a:rPr lang="en-US" dirty="0"/>
              <a:t/>
            </a:r>
            <a:br>
              <a:rPr lang="en-US" dirty="0"/>
            </a:br>
            <a:r>
              <a:rPr lang="en-US" dirty="0"/>
              <a:t>When you’re first starting out, however, it is easiest to just choose the custom preset and modify the collision response for each Actor directly on the selected Static Mesh Actor</a:t>
            </a:r>
            <a:r>
              <a:rPr lang="en-US" dirty="0" smtClean="0"/>
              <a:t>.</a:t>
            </a:r>
            <a:endParaRPr lang="en-US" dirty="0"/>
          </a:p>
          <a:p>
            <a:endParaRPr lang="en-US" dirty="0"/>
          </a:p>
        </p:txBody>
      </p:sp>
      <p:sp>
        <p:nvSpPr>
          <p:cNvPr id="4" name="Rectangle"/>
          <p:cNvSpPr/>
          <p:nvPr/>
        </p:nvSpPr>
        <p:spPr>
          <a:xfrm>
            <a:off x="2980944" y="4937760"/>
            <a:ext cx="7008270" cy="127366"/>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198049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99232" y="2560320"/>
            <a:ext cx="7008270" cy="2070682"/>
          </a:xfrm>
        </p:spPr>
        <p:txBody>
          <a:bodyPr/>
          <a:lstStyle/>
          <a:p>
            <a:r>
              <a:rPr lang="en-US" dirty="0" smtClean="0"/>
              <a:t>Static Mesh</a:t>
            </a:r>
            <a:endParaRPr lang="en-US" dirty="0"/>
          </a:p>
        </p:txBody>
      </p:sp>
      <p:sp>
        <p:nvSpPr>
          <p:cNvPr id="3" name="Text Placeholder 2"/>
          <p:cNvSpPr>
            <a:spLocks noGrp="1"/>
          </p:cNvSpPr>
          <p:nvPr>
            <p:ph type="body" sz="quarter" idx="12"/>
          </p:nvPr>
        </p:nvSpPr>
        <p:spPr>
          <a:xfrm>
            <a:off x="2999232" y="5394960"/>
            <a:ext cx="7008270" cy="8996082"/>
          </a:xfrm>
        </p:spPr>
        <p:txBody>
          <a:bodyPr/>
          <a:lstStyle/>
          <a:p>
            <a:r>
              <a:rPr lang="en-US" dirty="0"/>
              <a:t>Static Meshes are some of the most common art assets and Actor types you will work </a:t>
            </a:r>
            <a:r>
              <a:rPr lang="en-US" dirty="0" smtClean="0"/>
              <a:t>with in </a:t>
            </a:r>
            <a:r>
              <a:rPr lang="en-US" dirty="0"/>
              <a:t>UE4.</a:t>
            </a:r>
          </a:p>
          <a:p>
            <a:r>
              <a:rPr lang="en-US" dirty="0"/>
              <a:t> </a:t>
            </a:r>
          </a:p>
          <a:p>
            <a:r>
              <a:rPr lang="en-US" dirty="0"/>
              <a:t>Static Meshes are 3D models imported from applications such as 3ds Max or Maya. They are primarily used for set dressing and world building.</a:t>
            </a:r>
          </a:p>
          <a:p>
            <a:r>
              <a:rPr lang="en-US" dirty="0"/>
              <a:t> </a:t>
            </a:r>
          </a:p>
          <a:p>
            <a:r>
              <a:rPr lang="en-US" dirty="0"/>
              <a:t>Just about every Level you make will use </a:t>
            </a:r>
            <a:r>
              <a:rPr lang="en-US" dirty="0" smtClean="0"/>
              <a:t>Static Meshes.</a:t>
            </a:r>
            <a:endParaRPr lang="en-US" dirty="0"/>
          </a:p>
          <a:p>
            <a:pPr marL="342900" indent="-342900">
              <a:buFont typeface="Arial" panose="020B0604020202020204" pitchFamily="34" charset="0"/>
              <a:buChar char="•"/>
            </a:pPr>
            <a:endParaRPr lang="en-US" dirty="0"/>
          </a:p>
        </p:txBody>
      </p:sp>
      <p:sp>
        <p:nvSpPr>
          <p:cNvPr id="4" name="Rectangle"/>
          <p:cNvSpPr/>
          <p:nvPr/>
        </p:nvSpPr>
        <p:spPr>
          <a:xfrm>
            <a:off x="2980944" y="4937760"/>
            <a:ext cx="7008270" cy="127366"/>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356682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Static Mesh</a:t>
            </a:r>
            <a:endParaRPr lang="en-US" dirty="0"/>
          </a:p>
        </p:txBody>
      </p:sp>
      <p:graphicFrame>
        <p:nvGraphicFramePr>
          <p:cNvPr id="8" name="Diagram 7">
            <a:extLst>
              <a:ext uri="{FF2B5EF4-FFF2-40B4-BE49-F238E27FC236}">
                <a16:creationId xmlns="" xmlns:a16="http://schemas.microsoft.com/office/drawing/2014/main" id="{8E40F613-420C-4123-AAE5-ADCDDDDA8E3A}"/>
              </a:ext>
            </a:extLst>
          </p:cNvPr>
          <p:cNvGraphicFramePr/>
          <p:nvPr>
            <p:extLst>
              <p:ext uri="{D42A27DB-BD31-4B8C-83A1-F6EECF244321}">
                <p14:modId xmlns:p14="http://schemas.microsoft.com/office/powerpoint/2010/main" val="1083896320"/>
              </p:ext>
            </p:extLst>
          </p:nvPr>
        </p:nvGraphicFramePr>
        <p:xfrm>
          <a:off x="9974265" y="1"/>
          <a:ext cx="13476286" cy="133189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77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6714" y="3200400"/>
            <a:ext cx="9395380" cy="1681899"/>
          </a:xfrm>
        </p:spPr>
        <p:txBody>
          <a:bodyPr/>
          <a:lstStyle/>
          <a:p>
            <a:r>
              <a:rPr lang="en-US" dirty="0" smtClean="0"/>
              <a:t>Static Mesh</a:t>
            </a:r>
            <a:endParaRPr lang="en-US" dirty="0"/>
          </a:p>
        </p:txBody>
      </p:sp>
      <p:sp>
        <p:nvSpPr>
          <p:cNvPr id="3" name="Text Placeholder 2"/>
          <p:cNvSpPr>
            <a:spLocks noGrp="1"/>
          </p:cNvSpPr>
          <p:nvPr>
            <p:ph type="body" sz="quarter" idx="10"/>
          </p:nvPr>
        </p:nvSpPr>
        <p:spPr>
          <a:xfrm>
            <a:off x="756714" y="5394960"/>
            <a:ext cx="8961120" cy="8002588"/>
          </a:xfrm>
        </p:spPr>
        <p:txBody>
          <a:bodyPr/>
          <a:lstStyle/>
          <a:p>
            <a:r>
              <a:rPr lang="en-US" dirty="0"/>
              <a:t>Static Meshes contain the following:</a:t>
            </a:r>
          </a:p>
          <a:p>
            <a:endParaRPr lang="en-US" dirty="0" smtClean="0"/>
          </a:p>
          <a:p>
            <a:pPr marL="457200" indent="-457200">
              <a:spcAft>
                <a:spcPts val="600"/>
              </a:spcAft>
              <a:buFont typeface="Arial" panose="020B0604020202020204" pitchFamily="34" charset="0"/>
              <a:buChar char="•"/>
            </a:pPr>
            <a:r>
              <a:rPr lang="en-US" dirty="0" smtClean="0"/>
              <a:t>The </a:t>
            </a:r>
            <a:r>
              <a:rPr lang="en-US" dirty="0"/>
              <a:t>pivot point (local axis</a:t>
            </a:r>
            <a:r>
              <a:rPr lang="en-US" dirty="0" smtClean="0"/>
              <a:t>)</a:t>
            </a:r>
            <a:endParaRPr lang="en-US" dirty="0"/>
          </a:p>
          <a:p>
            <a:pPr marL="457200" indent="-457200">
              <a:spcAft>
                <a:spcPts val="600"/>
              </a:spcAft>
              <a:buFont typeface="Arial" panose="020B0604020202020204" pitchFamily="34" charset="0"/>
              <a:buChar char="•"/>
            </a:pPr>
            <a:r>
              <a:rPr lang="en-US" dirty="0"/>
              <a:t>Vertices, edges, and polygons that define the visual look of a </a:t>
            </a:r>
            <a:r>
              <a:rPr lang="en-US" dirty="0" smtClean="0"/>
              <a:t>model</a:t>
            </a:r>
            <a:endParaRPr lang="en-US" dirty="0"/>
          </a:p>
          <a:p>
            <a:pPr marL="457200" indent="-457200">
              <a:spcAft>
                <a:spcPts val="600"/>
              </a:spcAft>
              <a:buFont typeface="Arial" panose="020B0604020202020204" pitchFamily="34" charset="0"/>
              <a:buChar char="•"/>
            </a:pPr>
            <a:r>
              <a:rPr lang="en-US" dirty="0" smtClean="0"/>
              <a:t>Levels </a:t>
            </a:r>
            <a:r>
              <a:rPr lang="en-US" dirty="0"/>
              <a:t>of </a:t>
            </a:r>
            <a:r>
              <a:rPr lang="en-US" dirty="0" smtClean="0"/>
              <a:t>detail </a:t>
            </a:r>
            <a:r>
              <a:rPr lang="en-US" dirty="0"/>
              <a:t>(LODs</a:t>
            </a:r>
            <a:r>
              <a:rPr lang="en-US" dirty="0" smtClean="0"/>
              <a:t>) </a:t>
            </a:r>
            <a:endParaRPr lang="en-US" dirty="0"/>
          </a:p>
          <a:p>
            <a:pPr marL="457200" indent="-457200">
              <a:spcAft>
                <a:spcPts val="600"/>
              </a:spcAft>
              <a:buFont typeface="Arial" panose="020B0604020202020204" pitchFamily="34" charset="0"/>
              <a:buChar char="•"/>
            </a:pPr>
            <a:r>
              <a:rPr lang="en-US" dirty="0"/>
              <a:t>Collision hulls</a:t>
            </a:r>
          </a:p>
          <a:p>
            <a:pPr marL="457200" indent="-457200">
              <a:spcAft>
                <a:spcPts val="600"/>
              </a:spcAft>
              <a:buFont typeface="Arial" panose="020B0604020202020204" pitchFamily="34" charset="0"/>
              <a:buChar char="•"/>
            </a:pPr>
            <a:r>
              <a:rPr lang="en-US" dirty="0"/>
              <a:t>Sockets</a:t>
            </a:r>
          </a:p>
          <a:p>
            <a:pPr marL="457200" indent="-457200">
              <a:spcAft>
                <a:spcPts val="600"/>
              </a:spcAft>
              <a:buFont typeface="Arial" panose="020B0604020202020204" pitchFamily="34" charset="0"/>
              <a:buChar char="•"/>
            </a:pPr>
            <a:r>
              <a:rPr lang="en-US" dirty="0"/>
              <a:t>UV layouts used for projecting </a:t>
            </a:r>
            <a:r>
              <a:rPr lang="en-US" dirty="0" smtClean="0"/>
              <a:t>Textures </a:t>
            </a:r>
            <a:r>
              <a:rPr lang="en-US" dirty="0"/>
              <a:t>and </a:t>
            </a:r>
            <a:r>
              <a:rPr lang="en-US" dirty="0" err="1"/>
              <a:t>lightmaps</a:t>
            </a:r>
            <a:endParaRPr lang="en-US" dirty="0"/>
          </a:p>
          <a:p>
            <a:pPr marL="457200" indent="-457200">
              <a:buFont typeface="Arial" panose="020B0604020202020204" pitchFamily="34" charset="0"/>
              <a:buChar char="•"/>
            </a:pPr>
            <a:r>
              <a:rPr lang="en-US" dirty="0"/>
              <a:t>Vertex color assignment</a:t>
            </a:r>
          </a:p>
          <a:p>
            <a:pPr marL="342900" indent="-342900">
              <a:buFont typeface="Arial" panose="020B0604020202020204" pitchFamily="34" charset="0"/>
              <a:buChar char="•"/>
            </a:pPr>
            <a:endParaRPr lang="en-US" dirty="0"/>
          </a:p>
          <a:p>
            <a:endParaRPr lang="en-US" dirty="0"/>
          </a:p>
        </p:txBody>
      </p:sp>
      <p:sp>
        <p:nvSpPr>
          <p:cNvPr id="4" name="Rectangle"/>
          <p:cNvSpPr/>
          <p:nvPr/>
        </p:nvSpPr>
        <p:spPr>
          <a:xfrm>
            <a:off x="756714" y="5029200"/>
            <a:ext cx="91440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262676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046124" cy="4365524"/>
          </a:xfrm>
        </p:spPr>
        <p:txBody>
          <a:bodyPr lIns="91440"/>
          <a:lstStyle/>
          <a:p>
            <a:r>
              <a:rPr lang="en-US" dirty="0" smtClean="0"/>
              <a:t>Importing Static Meshes</a:t>
            </a:r>
            <a:endParaRPr lang="en-US" dirty="0"/>
          </a:p>
        </p:txBody>
      </p:sp>
      <p:sp>
        <p:nvSpPr>
          <p:cNvPr id="4" name="Text Placeholder 3"/>
          <p:cNvSpPr>
            <a:spLocks noGrp="1"/>
          </p:cNvSpPr>
          <p:nvPr>
            <p:ph type="body" sz="quarter" idx="10"/>
          </p:nvPr>
        </p:nvSpPr>
        <p:spPr>
          <a:xfrm>
            <a:off x="1679576" y="5669280"/>
            <a:ext cx="9326880" cy="8002588"/>
          </a:xfrm>
        </p:spPr>
        <p:txBody>
          <a:bodyPr lIns="91440"/>
          <a:lstStyle/>
          <a:p>
            <a:pPr>
              <a:spcAft>
                <a:spcPts val="2400"/>
              </a:spcAft>
            </a:pPr>
            <a:r>
              <a:rPr lang="en-US" dirty="0"/>
              <a:t>Two file types are commonly used for importing 3D models into the </a:t>
            </a:r>
            <a:r>
              <a:rPr lang="en-US" dirty="0" smtClean="0"/>
              <a:t>Editor:</a:t>
            </a:r>
          </a:p>
          <a:p>
            <a:pPr marL="457200" lvl="1" indent="-457200">
              <a:lnSpc>
                <a:spcPct val="100000"/>
              </a:lnSpc>
              <a:spcAft>
                <a:spcPts val="600"/>
              </a:spcAft>
            </a:pPr>
            <a:r>
              <a:rPr lang="en-US" sz="2800" dirty="0" smtClean="0"/>
              <a:t>.</a:t>
            </a:r>
            <a:r>
              <a:rPr lang="en-US" sz="2800" dirty="0" err="1" smtClean="0"/>
              <a:t>obj</a:t>
            </a:r>
            <a:endParaRPr lang="en-US" sz="2800" dirty="0" smtClean="0"/>
          </a:p>
          <a:p>
            <a:pPr marL="457200" lvl="1" indent="-457200">
              <a:lnSpc>
                <a:spcPct val="100000"/>
              </a:lnSpc>
            </a:pPr>
            <a:r>
              <a:rPr lang="en-US" sz="2800" dirty="0" smtClean="0"/>
              <a:t>.</a:t>
            </a:r>
            <a:r>
              <a:rPr lang="en-US" sz="2800" dirty="0" err="1" smtClean="0"/>
              <a:t>fbx</a:t>
            </a:r>
            <a:endParaRPr lang="en-US" sz="2800" dirty="0"/>
          </a:p>
          <a:p>
            <a:pPr indent="-457200">
              <a:buFont typeface="Arial" panose="020B0604020202020204" pitchFamily="34" charset="0"/>
              <a:buChar char="•"/>
            </a:pPr>
            <a:endParaRPr lang="en-US" dirty="0"/>
          </a:p>
          <a:p>
            <a:endParaRPr lang="en-US" dirty="0"/>
          </a:p>
        </p:txBody>
      </p:sp>
      <p:pic>
        <p:nvPicPr>
          <p:cNvPr id="5" name="Content Placeholder 10" descr="A screenshot of a computer screen&#10;&#10;Description generated with very high confidence">
            <a:extLst>
              <a:ext uri="{FF2B5EF4-FFF2-40B4-BE49-F238E27FC236}">
                <a16:creationId xmlns="" xmlns:a16="http://schemas.microsoft.com/office/drawing/2014/main" id="{4A648E08-8582-4AA7-9CD0-ABD6ABE28F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2130088" y="4968136"/>
            <a:ext cx="12253912" cy="3779728"/>
          </a:xfrm>
          <a:prstGeom prst="rect">
            <a:avLst/>
          </a:prstGeom>
        </p:spPr>
      </p:pic>
      <p:sp>
        <p:nvSpPr>
          <p:cNvPr id="7"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71935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326880" cy="4365524"/>
          </a:xfrm>
        </p:spPr>
        <p:txBody>
          <a:bodyPr/>
          <a:lstStyle/>
          <a:p>
            <a:r>
              <a:rPr lang="en-US" dirty="0" smtClean="0"/>
              <a:t>Importing Static Meshes</a:t>
            </a:r>
            <a:endParaRPr lang="en-US" dirty="0"/>
          </a:p>
        </p:txBody>
      </p:sp>
      <p:sp>
        <p:nvSpPr>
          <p:cNvPr id="4" name="Text Placeholder 3"/>
          <p:cNvSpPr>
            <a:spLocks noGrp="1"/>
          </p:cNvSpPr>
          <p:nvPr>
            <p:ph type="body" sz="quarter" idx="10"/>
          </p:nvPr>
        </p:nvSpPr>
        <p:spPr>
          <a:xfrm>
            <a:off x="1679576" y="5669280"/>
            <a:ext cx="9326880" cy="8002588"/>
          </a:xfrm>
        </p:spPr>
        <p:txBody>
          <a:bodyPr/>
          <a:lstStyle/>
          <a:p>
            <a:r>
              <a:rPr lang="en-US" dirty="0"/>
              <a:t>When you import either file type, you open up an FBX Import Options window.</a:t>
            </a:r>
          </a:p>
          <a:p>
            <a:r>
              <a:rPr lang="en-US" dirty="0"/>
              <a:t> </a:t>
            </a:r>
          </a:p>
          <a:p>
            <a:r>
              <a:rPr lang="en-US" dirty="0"/>
              <a:t>Auto-generating collision hulls and </a:t>
            </a:r>
            <a:r>
              <a:rPr lang="en-US" dirty="0" err="1"/>
              <a:t>lightmap</a:t>
            </a:r>
            <a:r>
              <a:rPr lang="en-US" dirty="0"/>
              <a:t> UVs on import can speed things up, but you can also edit and modify collision hulls and </a:t>
            </a:r>
            <a:r>
              <a:rPr lang="en-US" dirty="0" err="1"/>
              <a:t>lightmap</a:t>
            </a:r>
            <a:r>
              <a:rPr lang="en-US" dirty="0"/>
              <a:t> UVs in the Static Mesh </a:t>
            </a:r>
            <a:r>
              <a:rPr lang="en-US" dirty="0" smtClean="0"/>
              <a:t>Editor.</a:t>
            </a:r>
            <a:endParaRPr lang="en-US" dirty="0"/>
          </a:p>
          <a:p>
            <a:pPr indent="-457200">
              <a:buFont typeface="Arial" panose="020B0604020202020204" pitchFamily="34" charset="0"/>
              <a:buChar char="•"/>
            </a:pPr>
            <a:endParaRPr lang="en-US" dirty="0"/>
          </a:p>
        </p:txBody>
      </p:sp>
      <p:pic>
        <p:nvPicPr>
          <p:cNvPr id="6" name="Picture Placeholder 7" descr="A screenshot of a cell phone&#10;&#10;Description generated with very high confidence">
            <a:extLst>
              <a:ext uri="{FF2B5EF4-FFF2-40B4-BE49-F238E27FC236}">
                <a16:creationId xmlns="" xmlns:a16="http://schemas.microsoft.com/office/drawing/2014/main" id="{189658B0-E27F-4391-95CC-F5C9ECD2AF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657" b="14657"/>
          <a:stretch/>
        </p:blipFill>
        <p:spPr>
          <a:xfrm>
            <a:off x="13354050" y="2986526"/>
            <a:ext cx="9805988" cy="7742948"/>
          </a:xfrm>
          <a:prstGeom prst="rect">
            <a:avLst/>
          </a:prstGeom>
          <a:effectLst/>
        </p:spPr>
      </p:pic>
      <p:sp>
        <p:nvSpPr>
          <p:cNvPr id="5"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221592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640080"/>
            <a:ext cx="9326880" cy="4365524"/>
          </a:xfrm>
        </p:spPr>
        <p:txBody>
          <a:bodyPr/>
          <a:lstStyle/>
          <a:p>
            <a:r>
              <a:rPr lang="en-US" dirty="0" smtClean="0"/>
              <a:t>Opening the </a:t>
            </a:r>
            <a:br>
              <a:rPr lang="en-US" dirty="0" smtClean="0"/>
            </a:br>
            <a:r>
              <a:rPr lang="en-US" dirty="0" smtClean="0"/>
              <a:t>Static Mesh Editor</a:t>
            </a:r>
            <a:endParaRPr lang="en-US" dirty="0"/>
          </a:p>
        </p:txBody>
      </p:sp>
      <p:sp>
        <p:nvSpPr>
          <p:cNvPr id="4" name="Text Placeholder 3"/>
          <p:cNvSpPr>
            <a:spLocks noGrp="1"/>
          </p:cNvSpPr>
          <p:nvPr>
            <p:ph type="body" sz="quarter" idx="10"/>
          </p:nvPr>
        </p:nvSpPr>
        <p:spPr>
          <a:xfrm>
            <a:off x="1679576" y="5669280"/>
            <a:ext cx="9326880" cy="8002588"/>
          </a:xfrm>
        </p:spPr>
        <p:txBody>
          <a:bodyPr/>
          <a:lstStyle/>
          <a:p>
            <a:r>
              <a:rPr lang="en-US" dirty="0"/>
              <a:t>To view a Static Mesh in the Static Mesh Editor, double-click the Static Mesh asset in the Content </a:t>
            </a:r>
            <a:r>
              <a:rPr lang="en-US" dirty="0" smtClean="0"/>
              <a:t>Browser. The </a:t>
            </a:r>
            <a:r>
              <a:rPr lang="en-US" dirty="0"/>
              <a:t>Static Mesh Editor will open in a new window.</a:t>
            </a:r>
          </a:p>
          <a:p>
            <a:r>
              <a:rPr lang="en-US" dirty="0"/>
              <a:t> </a:t>
            </a:r>
          </a:p>
          <a:p>
            <a:r>
              <a:rPr lang="en-US" dirty="0"/>
              <a:t>Each Static Mesh asset you double-click opens its own Static Mesh Editor window</a:t>
            </a:r>
            <a:r>
              <a:rPr lang="en-US" dirty="0" smtClean="0"/>
              <a:t>.</a:t>
            </a:r>
            <a:endParaRPr lang="en-US" dirty="0"/>
          </a:p>
          <a:p>
            <a:pPr indent="-457200">
              <a:buFont typeface="Arial" panose="020B0604020202020204" pitchFamily="34" charset="0"/>
              <a:buChar char="•"/>
            </a:pPr>
            <a:endParaRPr lang="en-US" dirty="0"/>
          </a:p>
        </p:txBody>
      </p:sp>
      <p:pic>
        <p:nvPicPr>
          <p:cNvPr id="5" name="Content Placeholder 10" descr="A screenshot of a computer screen&#10;&#10;Description generated with very high confidence">
            <a:extLst>
              <a:ext uri="{FF2B5EF4-FFF2-40B4-BE49-F238E27FC236}">
                <a16:creationId xmlns="" xmlns:a16="http://schemas.microsoft.com/office/drawing/2014/main" id="{4A648E08-8582-4AA7-9CD0-ABD6ABE28F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2130088" y="4968136"/>
            <a:ext cx="12253912" cy="3779728"/>
          </a:xfrm>
          <a:prstGeom prst="rect">
            <a:avLst/>
          </a:prstGeom>
        </p:spPr>
      </p:pic>
      <p:sp>
        <p:nvSpPr>
          <p:cNvPr id="6" name="Rectangle"/>
          <p:cNvSpPr/>
          <p:nvPr/>
        </p:nvSpPr>
        <p:spPr>
          <a:xfrm>
            <a:off x="1752108" y="53035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356118400"/>
      </p:ext>
    </p:extLst>
  </p:cSld>
  <p:clrMapOvr>
    <a:masterClrMapping/>
  </p:clrMapOvr>
  <p:timing>
    <p:tnLst>
      <p:par>
        <p:cTn id="1" dur="indefinite" restart="never" nodeType="tmRoot"/>
      </p:par>
    </p:tnLst>
  </p:timing>
</p:sld>
</file>

<file path=ppt/theme/theme1.xml><?xml version="1.0" encoding="utf-8"?>
<a:theme xmlns:a="http://schemas.openxmlformats.org/drawingml/2006/main" name="EpicTheme B">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EpicTheme B" id="{74621069-A33F-40CA-9424-4102DDBB2552}" vid="{FF74C6E8-AAAE-4A2B-8C7F-DC6D7B8C95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EpicTheme B</Template>
  <TotalTime>11647</TotalTime>
  <Words>1410</Words>
  <Application>Microsoft Office PowerPoint</Application>
  <PresentationFormat>Custom</PresentationFormat>
  <Paragraphs>215</Paragraphs>
  <Slides>36</Slides>
  <Notes>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EpicTheme B</vt:lpstr>
      <vt:lpstr>PowerPoint Presentation</vt:lpstr>
      <vt:lpstr>PowerPoint Presentation</vt:lpstr>
      <vt:lpstr>PowerPoint Presentation</vt:lpstr>
      <vt:lpstr>PowerPoint Presentation</vt:lpstr>
      <vt:lpstr>PowerPoint Presentation</vt:lpstr>
      <vt:lpstr>Static Mesh</vt:lpstr>
      <vt:lpstr>Importing Static Meshes</vt:lpstr>
      <vt:lpstr>Importing Static Meshes</vt:lpstr>
      <vt:lpstr>Opening the  Static Mesh Editor</vt:lpstr>
      <vt:lpstr>PowerPoint Presentation</vt:lpstr>
      <vt:lpstr>Viewing UV Layouts</vt:lpstr>
      <vt:lpstr>Viewing UV Layouts</vt:lpstr>
      <vt:lpstr>PowerPoint Presentation</vt:lpstr>
      <vt:lpstr>Assigning a Material to a Static Mesh Asset </vt:lpstr>
      <vt:lpstr>PowerPoint Presentation</vt:lpstr>
      <vt:lpstr>Viewing Collision Hulls</vt:lpstr>
      <vt:lpstr>Editing Collision Hulls</vt:lpstr>
      <vt:lpstr>Editing Collision Hulls</vt:lpstr>
      <vt:lpstr>Editing Collision Hulls: Simplified Collision</vt:lpstr>
      <vt:lpstr>Editing Collision Hulls: Simplified Collision</vt:lpstr>
      <vt:lpstr> Convex Decomposition</vt:lpstr>
      <vt:lpstr>Per-Poly Collision</vt:lpstr>
      <vt:lpstr>Working with Static Mesh Actors</vt:lpstr>
      <vt:lpstr>PowerPoint Presentation</vt:lpstr>
      <vt:lpstr>Editing Static Meshes</vt:lpstr>
      <vt:lpstr>Placing Static Meshes</vt:lpstr>
      <vt:lpstr>Mobility settings</vt:lpstr>
      <vt:lpstr>Changing the Mesh Reference for a Static Mesh Actor</vt:lpstr>
      <vt:lpstr>Changing the Material assignment on a Static Mesh Actor</vt:lpstr>
      <vt:lpstr>Editing Collision Responses on a Static Mesh Actor</vt:lpstr>
      <vt:lpstr>Editing Collision Responses on a Static Mesh Actor</vt:lpstr>
      <vt:lpstr>Collision Enabled</vt:lpstr>
      <vt:lpstr>Object Type</vt:lpstr>
      <vt:lpstr>Object Type</vt:lpstr>
      <vt:lpstr>Collision Responses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dc:title>
  <dc:creator>Aram Cookson</dc:creator>
  <cp:lastModifiedBy>KBH</cp:lastModifiedBy>
  <cp:revision>161</cp:revision>
  <dcterms:created xsi:type="dcterms:W3CDTF">2017-07-13T16:49:17Z</dcterms:created>
  <dcterms:modified xsi:type="dcterms:W3CDTF">2018-07-11T18:51:22Z</dcterms:modified>
</cp:coreProperties>
</file>